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7" r:id="rId3"/>
    <p:sldId id="258" r:id="rId4"/>
    <p:sldId id="259" r:id="rId5"/>
    <p:sldId id="267" r:id="rId6"/>
    <p:sldId id="269" r:id="rId7"/>
    <p:sldId id="268" r:id="rId8"/>
    <p:sldId id="270" r:id="rId9"/>
    <p:sldId id="272" r:id="rId10"/>
    <p:sldId id="274" r:id="rId11"/>
    <p:sldId id="27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8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1.pn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7.xml"/><Relationship Id="rId7" Type="http://schemas.openxmlformats.org/officeDocument/2006/relationships/image" Target="../media/image5.png"/><Relationship Id="rId6" Type="http://schemas.openxmlformats.org/officeDocument/2006/relationships/tags" Target="../tags/tag16.xml"/><Relationship Id="rId5" Type="http://schemas.openxmlformats.org/officeDocument/2006/relationships/image" Target="../media/image4.png"/><Relationship Id="rId4" Type="http://schemas.openxmlformats.org/officeDocument/2006/relationships/tags" Target="../tags/tag15.xml"/><Relationship Id="rId3" Type="http://schemas.openxmlformats.org/officeDocument/2006/relationships/image" Target="../media/image3.png"/><Relationship Id="rId2" Type="http://schemas.openxmlformats.org/officeDocument/2006/relationships/tags" Target="../tags/tag14.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0"/>
            <a:ext cx="12192635" cy="6858000"/>
          </a:xfrm>
          <a:prstGeom prst="rect">
            <a:avLst/>
          </a:prstGeom>
        </p:spPr>
      </p:pic>
      <p:sp>
        <p:nvSpPr>
          <p:cNvPr id="9" name="标题"/>
          <p:cNvSpPr txBox="1">
            <a:spLocks noGrp="1"/>
          </p:cNvSpPr>
          <p:nvPr>
            <p:ph type="title" idx="4" hasCustomPrompt="1"/>
            <p:custDataLst>
              <p:tags r:id="rId4"/>
            </p:custDataLst>
          </p:nvPr>
        </p:nvSpPr>
        <p:spPr>
          <a:xfrm>
            <a:off x="4887595" y="1018540"/>
            <a:ext cx="2454910" cy="5273675"/>
          </a:xfrm>
          <a:prstGeom prst="rect">
            <a:avLst/>
          </a:prstGeom>
          <a:noFill/>
        </p:spPr>
        <p:txBody>
          <a:bodyPr vert="eaVert" wrap="square" lIns="0" tIns="0" rIns="0" bIns="0" rtlCol="0" anchor="ctr" anchorCtr="0">
            <a:normAutofit/>
          </a:bodyPr>
          <a:lstStyle>
            <a:lvl1pPr marL="0" marR="0" algn="l" defTabSz="914400" rtl="0" eaLnBrk="1" fontAlgn="auto" latinLnBrk="0" hangingPunct="1">
              <a:lnSpc>
                <a:spcPct val="100000"/>
              </a:lnSpc>
              <a:spcBef>
                <a:spcPts val="0"/>
              </a:spcBef>
              <a:spcAft>
                <a:spcPts val="0"/>
              </a:spcAft>
              <a:buClrTx/>
              <a:buSzTx/>
              <a:buFontTx/>
              <a:buNone/>
              <a:defRPr kumimoji="0" lang="zh-CN" altLang="en-US" sz="6800" b="0" i="0" u="none" strike="noStrike" kern="1200" cap="none" spc="-5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defRPr>
            </a:lvl1pPr>
          </a:lstStyle>
          <a:p>
            <a:pPr lvl="0" algn="l">
              <a:lnSpc>
                <a:spcPct val="100000"/>
              </a:lnSpc>
              <a:spcBef>
                <a:spcPts val="0"/>
              </a:spcBef>
              <a:spcAft>
                <a:spcPts val="0"/>
              </a:spcAft>
            </a:pPr>
            <a:r>
              <a:rPr dirty="0">
                <a:sym typeface="+mn-ea"/>
              </a:rPr>
              <a:t>单击编辑标题</a:t>
            </a:r>
            <a:endParaRPr dirty="0">
              <a:sym typeface="+mn-ea"/>
            </a:endParaRPr>
          </a:p>
        </p:txBody>
      </p:sp>
      <p:sp>
        <p:nvSpPr>
          <p:cNvPr id="8" name="署名"/>
          <p:cNvSpPr txBox="1">
            <a:spLocks noGrp="1"/>
          </p:cNvSpPr>
          <p:nvPr>
            <p:ph type="body" idx="3" hasCustomPrompt="1"/>
            <p:custDataLst>
              <p:tags r:id="rId5"/>
            </p:custDataLst>
          </p:nvPr>
        </p:nvSpPr>
        <p:spPr>
          <a:xfrm>
            <a:off x="4210050" y="1053465"/>
            <a:ext cx="465455" cy="5238750"/>
          </a:xfrm>
          <a:prstGeom prst="rect">
            <a:avLst/>
          </a:prstGeom>
          <a:noFill/>
        </p:spPr>
        <p:txBody>
          <a:bodyPr vert="eaVert" wrap="square" lIns="0" tIns="0" rIns="0" bIns="0" rtlCol="0" anchor="t" anchorCtr="0">
            <a:normAutofit/>
          </a:bodyPr>
          <a:lstStyle>
            <a:lvl1pPr marL="0" marR="0" algn="l" defTabSz="914400" rtl="0" eaLnBrk="1" fontAlgn="auto" latinLnBrk="0" hangingPunct="1">
              <a:lnSpc>
                <a:spcPct val="100000"/>
              </a:lnSpc>
              <a:buClrTx/>
              <a:buSzTx/>
              <a:buFontTx/>
              <a:buNone/>
              <a:defRPr kumimoji="0" lang="zh-CN" altLang="en-US" sz="1800" b="0" i="0" u="none" strike="noStrike" kern="1200" cap="none" spc="0" normalizeH="0" baseline="0" noProof="1"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l"/>
            <a:r>
              <a:rPr lang="zh-CN" altLang="en-US" dirty="0">
                <a:sym typeface="+mn-ea"/>
              </a:rPr>
              <a:t>署名</a:t>
            </a:r>
            <a:endParaRPr dirty="0">
              <a:sym typeface="+mn-ea"/>
            </a:endParaRPr>
          </a:p>
        </p:txBody>
      </p:sp>
      <p:pic>
        <p:nvPicPr>
          <p:cNvPr id="24" name="图片 23" descr="卡通人物&#10;&#10;中度可信度描述已自动生成"/>
          <p:cNvPicPr>
            <a:picLocks noChangeAspect="1"/>
          </p:cNvPicPr>
          <p:nvPr>
            <p:custDataLst>
              <p:tags r:id="rId6"/>
            </p:custDataLst>
          </p:nvPr>
        </p:nvPicPr>
        <p:blipFill rotWithShape="1">
          <a:blip r:embed="rId7">
            <a:extLst>
              <a:ext uri="{28A0092B-C50C-407E-A947-70E740481C1C}">
                <a14:useLocalDpi xmlns:a14="http://schemas.microsoft.com/office/drawing/2010/main" val="0"/>
              </a:ext>
            </a:extLst>
          </a:blip>
          <a:srcRect/>
          <a:stretch>
            <a:fillRect/>
          </a:stretch>
        </p:blipFill>
        <p:spPr>
          <a:xfrm>
            <a:off x="7646035" y="1052830"/>
            <a:ext cx="346075" cy="354330"/>
          </a:xfrm>
          <a:prstGeom prst="rect">
            <a:avLst/>
          </a:prstGeom>
        </p:spPr>
      </p:pic>
      <p:sp>
        <p:nvSpPr>
          <p:cNvPr id="7" name="正文"/>
          <p:cNvSpPr txBox="1">
            <a:spLocks noGrp="1"/>
          </p:cNvSpPr>
          <p:nvPr>
            <p:ph type="body" idx="1"/>
            <p:custDataLst>
              <p:tags r:id="rId8"/>
            </p:custDataLst>
          </p:nvPr>
        </p:nvSpPr>
        <p:spPr>
          <a:xfrm>
            <a:off x="7473950" y="1602105"/>
            <a:ext cx="740410" cy="4394835"/>
          </a:xfrm>
          <a:prstGeom prst="rect">
            <a:avLst/>
          </a:prstGeom>
          <a:noFill/>
        </p:spPr>
        <p:txBody>
          <a:bodyPr vert="eaVert" wrap="square" lIns="0" tIns="0" rIns="0" bIns="0" rtlCol="0" anchor="ctr" anchorCtr="0">
            <a:normAutofit/>
          </a:bodyPr>
          <a:lstStyle>
            <a:lvl1pPr marL="0" marR="0" lvl="0" algn="l" defTabSz="914400" rtl="0" eaLnBrk="1" fontAlgn="auto" latinLnBrk="0" hangingPunct="1">
              <a:lnSpc>
                <a:spcPct val="130000"/>
              </a:lnSpc>
              <a:spcBef>
                <a:spcPts val="0"/>
              </a:spcBef>
              <a:spcAft>
                <a:spcPts val="0"/>
              </a:spcAft>
              <a:buClrTx/>
              <a:buSzTx/>
              <a:buFontTx/>
              <a:buNone/>
              <a:defRPr kumimoji="0" lang="zh-CN" altLang="en-US" sz="1400" b="0" i="0" u="none" strike="noStrike" kern="1200" cap="none" spc="0" normalizeH="0" baseline="0" noProof="1" dirty="0">
                <a:solidFill>
                  <a:schemeClr val="tx1">
                    <a:lumMod val="50000"/>
                    <a:lumOff val="50000"/>
                  </a:schemeClr>
                </a:solidFill>
                <a:latin typeface="+mn-ea"/>
                <a:ea typeface="+mn-ea"/>
                <a:cs typeface="MiSans Light" panose="00000400000000000000" charset="-122"/>
                <a:sym typeface="MiSans Light" panose="00000400000000000000" charset="-122"/>
              </a:defRPr>
            </a:lvl1pPr>
          </a:lstStyle>
          <a:p>
            <a:pPr lvl="0" algn="l">
              <a:lnSpc>
                <a:spcPct val="130000"/>
              </a:lnSpc>
              <a:spcBef>
                <a:spcPts val="0"/>
              </a:spcBef>
              <a:spcAft>
                <a:spcPts val="0"/>
              </a:spcAft>
              <a:buClrTx/>
              <a:buSzTx/>
              <a:buFontTx/>
            </a:pPr>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9"/>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10"/>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副标题"/>
          <p:cNvSpPr txBox="1">
            <a:spLocks noGrp="1"/>
          </p:cNvSpPr>
          <p:nvPr>
            <p:ph type="body" idx="2" hasCustomPrompt="1"/>
            <p:custDataLst>
              <p:tags r:id="rId2"/>
            </p:custDataLst>
          </p:nvPr>
        </p:nvSpPr>
        <p:spPr>
          <a:xfrm>
            <a:off x="695960" y="1301750"/>
            <a:ext cx="10799088" cy="405553"/>
          </a:xfrm>
          <a:prstGeom prst="rect">
            <a:avLst/>
          </a:prstGeom>
          <a:noFill/>
          <a:ln>
            <a:noFill/>
            <a:prstDash val="sysDash"/>
          </a:ln>
        </p:spPr>
        <p:txBody>
          <a:bodyPr wrap="square" tIns="0" rtlCol="0">
            <a:normAutofit/>
          </a:bodyPr>
          <a:lstStyle>
            <a:lvl1pPr marL="0" marR="0" lvl="0" algn="ctr" defTabSz="914400" rtl="0" eaLnBrk="1" fontAlgn="auto" latinLnBrk="0" hangingPunct="1">
              <a:lnSpc>
                <a:spcPct val="100000"/>
              </a:lnSpc>
              <a:buClrTx/>
              <a:buSzTx/>
              <a:buFontTx/>
              <a:buNone/>
              <a:defRPr kumimoji="0" lang="en-US" altLang="zh-CN" sz="1600" b="1" i="0" u="none" strike="noStrike" kern="1200" cap="none" spc="0" normalizeH="0" baseline="0" noProof="1" dirty="0">
                <a:solidFill>
                  <a:schemeClr val="tx1">
                    <a:lumMod val="50000"/>
                    <a:lumOff val="50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ctr">
              <a:buClrTx/>
              <a:buSzTx/>
              <a:buFontTx/>
            </a:pPr>
            <a:r>
              <a:rPr>
                <a:sym typeface="+mn-ea"/>
              </a:rPr>
              <a:t>单击此处编辑母版副标题样式</a:t>
            </a:r>
            <a:endParaRPr>
              <a:sym typeface="+mn-ea"/>
            </a:endParaRPr>
          </a:p>
        </p:txBody>
      </p:sp>
      <p:sp>
        <p:nvSpPr>
          <p:cNvPr id="6" name="标题"/>
          <p:cNvSpPr txBox="1">
            <a:spLocks noGrp="1"/>
          </p:cNvSpPr>
          <p:nvPr>
            <p:ph type="title" idx="1"/>
            <p:custDataLst>
              <p:tags r:id="rId3"/>
            </p:custDataLst>
          </p:nvPr>
        </p:nvSpPr>
        <p:spPr>
          <a:xfrm>
            <a:off x="608330" y="501015"/>
            <a:ext cx="10968990" cy="712470"/>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1"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0"/>
            <a:ext cx="12192635" cy="6858000"/>
          </a:xfrm>
          <a:prstGeom prst="rect">
            <a:avLst/>
          </a:prstGeom>
        </p:spPr>
      </p:pic>
      <p:sp>
        <p:nvSpPr>
          <p:cNvPr id="8" name="标题"/>
          <p:cNvSpPr txBox="1">
            <a:spLocks noGrp="1"/>
          </p:cNvSpPr>
          <p:nvPr>
            <p:ph type="title" idx="2" hasCustomPrompt="1"/>
            <p:custDataLst>
              <p:tags r:id="rId4"/>
            </p:custDataLst>
          </p:nvPr>
        </p:nvSpPr>
        <p:spPr>
          <a:xfrm>
            <a:off x="5216525" y="834390"/>
            <a:ext cx="2433320" cy="5449570"/>
          </a:xfrm>
          <a:prstGeom prst="rect">
            <a:avLst/>
          </a:prstGeom>
          <a:noFill/>
        </p:spPr>
        <p:txBody>
          <a:bodyPr vert="eaVert" wrap="square" lIns="0" tIns="0" rIns="0" bIns="0" rtlCol="0" anchor="ctr" anchorCtr="0">
            <a:normAutofit/>
          </a:bodyPr>
          <a:lstStyle>
            <a:lvl1pPr marL="0" marR="0" algn="l" defTabSz="914400" rtl="0" eaLnBrk="1" fontAlgn="auto" latinLnBrk="0" hangingPunct="1">
              <a:lnSpc>
                <a:spcPct val="100000"/>
              </a:lnSpc>
              <a:spcBef>
                <a:spcPts val="0"/>
              </a:spcBef>
              <a:spcAft>
                <a:spcPts val="0"/>
              </a:spcAft>
              <a:buClrTx/>
              <a:buSzTx/>
              <a:buFontTx/>
              <a:buNone/>
              <a:defRPr kumimoji="0" lang="zh-CN" altLang="en-US" sz="8000" b="0" i="0" u="none" strike="noStrike" kern="1200" cap="none" spc="-10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defRPr>
            </a:lvl1pPr>
          </a:lstStyle>
          <a:p>
            <a:pPr lvl="0" algn="l">
              <a:lnSpc>
                <a:spcPct val="100000"/>
              </a:lnSpc>
              <a:spcBef>
                <a:spcPts val="0"/>
              </a:spcBef>
              <a:spcAft>
                <a:spcPts val="0"/>
              </a:spcAft>
            </a:pPr>
            <a:r>
              <a:rPr>
                <a:sym typeface="+mn-ea"/>
              </a:rPr>
              <a:t>单击编辑标题</a:t>
            </a:r>
            <a:endParaRPr>
              <a:sym typeface="+mn-ea"/>
            </a:endParaRPr>
          </a:p>
        </p:txBody>
      </p:sp>
      <p:sp>
        <p:nvSpPr>
          <p:cNvPr id="7" name="署名"/>
          <p:cNvSpPr txBox="1">
            <a:spLocks noGrp="1"/>
          </p:cNvSpPr>
          <p:nvPr>
            <p:ph type="body" idx="1" hasCustomPrompt="1"/>
            <p:custDataLst>
              <p:tags r:id="rId5"/>
            </p:custDataLst>
          </p:nvPr>
        </p:nvSpPr>
        <p:spPr>
          <a:xfrm>
            <a:off x="4443095" y="875665"/>
            <a:ext cx="465455" cy="5408295"/>
          </a:xfrm>
          <a:prstGeom prst="rect">
            <a:avLst/>
          </a:prstGeom>
          <a:noFill/>
        </p:spPr>
        <p:txBody>
          <a:bodyPr vert="eaVert" wrap="square" lIns="0" tIns="0" rIns="0" bIns="0" rtlCol="0" anchor="t" anchorCtr="0">
            <a:normAutofit/>
          </a:bodyPr>
          <a:lstStyle>
            <a:lvl1pPr marL="0" marR="0" algn="l" defTabSz="914400" rtl="0" eaLnBrk="1" fontAlgn="auto" latinLnBrk="0" hangingPunct="1">
              <a:lnSpc>
                <a:spcPct val="100000"/>
              </a:lnSpc>
              <a:buClrTx/>
              <a:buSzTx/>
              <a:buFontTx/>
              <a:buNone/>
              <a:defRPr kumimoji="0" lang="zh-CN" altLang="en-US" sz="1800" b="0" i="0" u="none" strike="noStrike" kern="1200" cap="none" spc="0" normalizeH="0" baseline="0" noProof="1"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l"/>
            <a:r>
              <a:rPr lang="zh-CN" altLang="en-US" dirty="0">
                <a:sym typeface="+mn-ea"/>
              </a:rPr>
              <a:t>署名</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正文"/>
          <p:cNvSpPr txBox="1">
            <a:spLocks noGrp="1"/>
          </p:cNvSpPr>
          <p:nvPr>
            <p:ph idx="2"/>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1"/>
              </a:buClr>
            </a:pPr>
            <a:r>
              <a:rPr dirty="0">
                <a:sym typeface="+mn-ea"/>
              </a:rPr>
              <a:t>单击此处编辑母版文本样式</a:t>
            </a:r>
            <a:endParaRPr dirty="0">
              <a:sym typeface="+mn-ea"/>
            </a:endParaRPr>
          </a:p>
          <a:p>
            <a:pPr lvl="1">
              <a:spcBef>
                <a:spcPts val="1200"/>
              </a:spcBef>
              <a:spcAft>
                <a:spcPts val="0"/>
              </a:spcAft>
              <a:buClr>
                <a:schemeClr val="accent1"/>
              </a:buClr>
            </a:pPr>
            <a:r>
              <a:rPr dirty="0" err="1">
                <a:sym typeface="+mn-ea"/>
              </a:rPr>
              <a:t>第二级</a:t>
            </a:r>
            <a:endParaRPr dirty="0">
              <a:sym typeface="+mn-ea"/>
            </a:endParaRPr>
          </a:p>
          <a:p>
            <a:pPr lvl="2">
              <a:spcBef>
                <a:spcPts val="1200"/>
              </a:spcBef>
              <a:spcAft>
                <a:spcPts val="0"/>
              </a:spcAft>
              <a:buClr>
                <a:schemeClr val="accent1"/>
              </a:buClr>
            </a:pPr>
            <a:r>
              <a:rPr dirty="0" err="1">
                <a:sym typeface="+mn-ea"/>
              </a:rPr>
              <a:t>第三级</a:t>
            </a:r>
            <a:endParaRPr dirty="0">
              <a:sym typeface="+mn-ea"/>
            </a:endParaRPr>
          </a:p>
          <a:p>
            <a:pPr lvl="3">
              <a:spcBef>
                <a:spcPts val="1200"/>
              </a:spcBef>
              <a:spcAft>
                <a:spcPts val="0"/>
              </a:spcAft>
              <a:buClr>
                <a:schemeClr val="accent1"/>
              </a:buClr>
            </a:pPr>
            <a:r>
              <a:rPr dirty="0" err="1">
                <a:sym typeface="+mn-ea"/>
              </a:rPr>
              <a:t>第四级</a:t>
            </a:r>
            <a:endParaRPr dirty="0">
              <a:sym typeface="+mn-ea"/>
            </a:endParaRPr>
          </a:p>
          <a:p>
            <a:pPr lvl="4">
              <a:spcBef>
                <a:spcPts val="1200"/>
              </a:spcBef>
              <a:spcAft>
                <a:spcPts val="0"/>
              </a:spcAft>
              <a:buClr>
                <a:schemeClr val="accent1"/>
              </a:buClr>
            </a:pPr>
            <a:r>
              <a:rPr dirty="0" err="1">
                <a:sym typeface="+mn-ea"/>
              </a:rPr>
              <a:t>第五级</a:t>
            </a:r>
            <a:endParaRPr dirty="0">
              <a:sym typeface="+mn-ea"/>
            </a:endParaRPr>
          </a:p>
        </p:txBody>
      </p:sp>
      <p:sp>
        <p:nvSpPr>
          <p:cNvPr id="7" name="标题"/>
          <p:cNvSpPr txBox="1">
            <a:spLocks noGrp="1"/>
          </p:cNvSpPr>
          <p:nvPr>
            <p:ph type="title" idx="1"/>
            <p:custDataLst>
              <p:tags r:id="rId3"/>
            </p:custDataLst>
          </p:nvPr>
        </p:nvSpPr>
        <p:spPr>
          <a:xfrm>
            <a:off x="608330" y="501015"/>
            <a:ext cx="10968990" cy="769620"/>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4" name="日期占位符 3"/>
          <p:cNvSpPr>
            <a:spLocks noGrp="1"/>
          </p:cNvSpPr>
          <p:nvPr>
            <p:ph type="dt" sz="half" idx="10"/>
            <p:custDataLst>
              <p:tags r:id="rId4"/>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srcRect/>
          <a:stretch>
            <a:fillRect/>
          </a:stretch>
        </p:blipFill>
        <p:spPr>
          <a:xfrm>
            <a:off x="0" y="0"/>
            <a:ext cx="3477260" cy="3062605"/>
          </a:xfrm>
          <a:prstGeom prst="rect">
            <a:avLst/>
          </a:prstGeom>
        </p:spPr>
      </p:pic>
      <p:pic>
        <p:nvPicPr>
          <p:cNvPr id="8" name="图片 7" descr="chuanheren"/>
          <p:cNvPicPr>
            <a:picLocks noChangeAspect="1"/>
          </p:cNvPicPr>
          <p:nvPr userDrawn="1">
            <p:custDataLst>
              <p:tags r:id="rId4"/>
            </p:custDataLst>
          </p:nvPr>
        </p:nvPicPr>
        <p:blipFill>
          <a:blip r:embed="rId5"/>
          <a:srcRect/>
          <a:stretch>
            <a:fillRect/>
          </a:stretch>
        </p:blipFill>
        <p:spPr>
          <a:xfrm>
            <a:off x="9168765" y="3472815"/>
            <a:ext cx="3023235" cy="3385185"/>
          </a:xfrm>
          <a:prstGeom prst="rect">
            <a:avLst/>
          </a:prstGeom>
        </p:spPr>
      </p:pic>
      <p:pic>
        <p:nvPicPr>
          <p:cNvPr id="9" name="图片 8" descr="chuanheren"/>
          <p:cNvPicPr>
            <a:picLocks noChangeAspect="1"/>
          </p:cNvPicPr>
          <p:nvPr userDrawn="1">
            <p:custDataLst>
              <p:tags r:id="rId6"/>
            </p:custDataLst>
          </p:nvPr>
        </p:nvPicPr>
        <p:blipFill>
          <a:blip r:embed="rId7" cstate="email">
            <a:extLst>
              <a:ext uri="{28A0092B-C50C-407E-A947-70E740481C1C}">
                <a14:useLocalDpi xmlns:a14="http://schemas.microsoft.com/office/drawing/2010/main" val="0"/>
              </a:ext>
            </a:extLst>
          </a:blip>
          <a:srcRect/>
          <a:stretch>
            <a:fillRect/>
          </a:stretch>
        </p:blipFill>
        <p:spPr>
          <a:xfrm>
            <a:off x="457200" y="4857750"/>
            <a:ext cx="2743200" cy="2000250"/>
          </a:xfrm>
          <a:prstGeom prst="rect">
            <a:avLst/>
          </a:prstGeom>
        </p:spPr>
      </p:pic>
      <p:pic>
        <p:nvPicPr>
          <p:cNvPr id="10" name="图片 9" descr="55454"/>
          <p:cNvPicPr>
            <a:picLocks noChangeAspect="1"/>
          </p:cNvPicPr>
          <p:nvPr userDrawn="1">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8867775" y="683895"/>
            <a:ext cx="2486025" cy="2514600"/>
          </a:xfrm>
          <a:prstGeom prst="rect">
            <a:avLst/>
          </a:prstGeom>
        </p:spPr>
      </p:pic>
      <p:sp>
        <p:nvSpPr>
          <p:cNvPr id="6" name="标题"/>
          <p:cNvSpPr txBox="1">
            <a:spLocks noGrp="1"/>
          </p:cNvSpPr>
          <p:nvPr>
            <p:ph type="title" idx="1" hasCustomPrompt="1"/>
            <p:custDataLst>
              <p:tags r:id="rId10"/>
            </p:custDataLst>
          </p:nvPr>
        </p:nvSpPr>
        <p:spPr>
          <a:xfrm>
            <a:off x="4433570" y="159385"/>
            <a:ext cx="2630170" cy="1997710"/>
          </a:xfrm>
          <a:prstGeom prst="rect">
            <a:avLst/>
          </a:prstGeom>
          <a:noFill/>
        </p:spPr>
        <p:txBody>
          <a:bodyPr vert="horz" wrap="square" lIns="0" tIns="0" rIns="0" bIns="0" rtlCol="0" anchor="ctr" anchorCtr="0">
            <a:normAutofit/>
          </a:bodyPr>
          <a:lstStyle>
            <a:lvl1pPr marL="0" marR="0" lvl="0" algn="ctr" defTabSz="914400" rtl="0" eaLnBrk="1" fontAlgn="auto" latinLnBrk="0" hangingPunct="1">
              <a:lnSpc>
                <a:spcPct val="100000"/>
              </a:lnSpc>
              <a:spcBef>
                <a:spcPts val="0"/>
              </a:spcBef>
              <a:spcAft>
                <a:spcPts val="0"/>
              </a:spcAft>
              <a:buClrTx/>
              <a:buSzTx/>
              <a:buFontTx/>
              <a:buNone/>
              <a:defRPr kumimoji="0" lang="zh-CN" altLang="en-US" sz="6600" b="0" i="0" u="none" strike="noStrike" kern="1200" cap="none" spc="-13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sym typeface="MiSans Light" panose="00000400000000000000" charset="-122"/>
              </a:defRPr>
            </a:lvl1pPr>
          </a:lstStyle>
          <a:p>
            <a:pPr lvl="0" indent="0" algn="ctr" fontAlgn="auto">
              <a:lnSpc>
                <a:spcPct val="100000"/>
              </a:lnSpc>
              <a:spcBef>
                <a:spcPts val="0"/>
              </a:spcBef>
              <a:spcAft>
                <a:spcPts val="0"/>
              </a:spcAft>
              <a:buClrTx/>
              <a:buSzTx/>
              <a:buFontTx/>
            </a:pPr>
            <a:r>
              <a:rPr>
                <a:sym typeface="+mn-ea"/>
              </a:rPr>
              <a:t>标题</a:t>
            </a:r>
            <a:endParaRPr>
              <a:sym typeface="+mn-ea"/>
            </a:endParaRPr>
          </a:p>
        </p:txBody>
      </p:sp>
      <p:sp>
        <p:nvSpPr>
          <p:cNvPr id="3" name="日期占位符 2"/>
          <p:cNvSpPr>
            <a:spLocks noGrp="1"/>
          </p:cNvSpPr>
          <p:nvPr>
            <p:ph type="dt" sz="half" idx="10"/>
            <p:custDataLst>
              <p:tags r:id="rId11"/>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35" y="0"/>
            <a:ext cx="12192635" cy="6858000"/>
          </a:xfrm>
          <a:prstGeom prst="rect">
            <a:avLst/>
          </a:prstGeom>
        </p:spPr>
      </p:pic>
      <p:sp>
        <p:nvSpPr>
          <p:cNvPr id="7" name="标题"/>
          <p:cNvSpPr txBox="1">
            <a:spLocks noGrp="1"/>
          </p:cNvSpPr>
          <p:nvPr>
            <p:ph type="title" idx="1" hasCustomPrompt="1"/>
            <p:custDataLst>
              <p:tags r:id="rId4"/>
            </p:custDataLst>
          </p:nvPr>
        </p:nvSpPr>
        <p:spPr>
          <a:xfrm>
            <a:off x="2183766" y="1927225"/>
            <a:ext cx="8143240" cy="2490470"/>
          </a:xfrm>
          <a:prstGeom prst="rect">
            <a:avLst/>
          </a:prstGeom>
          <a:noFill/>
        </p:spPr>
        <p:txBody>
          <a:bodyPr vert="horz" wrap="square" lIns="0" tIns="0" rIns="0" bIns="0" rtlCol="0" anchor="ctr" anchorCtr="0">
            <a:normAutofit/>
          </a:bodyPr>
          <a:lstStyle>
            <a:lvl1pPr marL="0" marR="0" algn="ctr" defTabSz="914400" rtl="0" eaLnBrk="1" fontAlgn="auto" latinLnBrk="0" hangingPunct="1">
              <a:lnSpc>
                <a:spcPct val="100000"/>
              </a:lnSpc>
              <a:spcBef>
                <a:spcPts val="0"/>
              </a:spcBef>
              <a:spcAft>
                <a:spcPts val="0"/>
              </a:spcAft>
              <a:buClrTx/>
              <a:buSzTx/>
              <a:buFontTx/>
              <a:buNone/>
              <a:defRPr kumimoji="0" lang="zh-CN" altLang="en-US" sz="8800" b="0" i="0" u="none" strike="noStrike" kern="1200" cap="none" spc="0" normalizeH="0" baseline="0" noProof="1" dirty="0">
                <a:solidFill>
                  <a:schemeClr val="accent1"/>
                </a:solidFill>
                <a:uFillTx/>
                <a:latin typeface="MiSans Light" panose="00000400000000000000" charset="-122"/>
                <a:ea typeface="汉仪细秀体简 L" panose="00020600040101010101" charset="-122"/>
                <a:cs typeface="汉仪细秀体简 L" panose="00020600040101010101" charset="-122"/>
                <a:sym typeface="MiSans Light" panose="00000400000000000000" charset="-122"/>
              </a:defRPr>
            </a:lvl1pPr>
          </a:lstStyle>
          <a:p>
            <a:pPr lvl="0" algn="ctr">
              <a:lnSpc>
                <a:spcPct val="100000"/>
              </a:lnSpc>
              <a:spcBef>
                <a:spcPts val="0"/>
              </a:spcBef>
              <a:spcAft>
                <a:spcPts val="0"/>
              </a:spcAft>
            </a:pPr>
            <a:r>
              <a:rPr>
                <a:sym typeface="+mn-ea"/>
              </a:rPr>
              <a:t>单击编辑标题</a:t>
            </a:r>
            <a:endParaRPr>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 name="正文"/>
          <p:cNvSpPr txBox="1">
            <a:spLocks noGrp="1"/>
          </p:cNvSpPr>
          <p:nvPr>
            <p:ph idx="3"/>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2"/>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kern="1200" cap="none" spc="150" normalizeH="0" baseline="0" noProof="1">
                <a:solidFill>
                  <a:schemeClr val="tx1">
                    <a:lumMod val="50000"/>
                    <a:lumOff val="50000"/>
                  </a:schemeClr>
                </a:solidFill>
                <a:uFillTx/>
                <a:latin typeface="+mn-ea"/>
                <a:ea typeface="+mn-ea"/>
                <a:cs typeface="MiSans Light" panose="00000400000000000000" charset="-122"/>
                <a:sym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8" name="标题"/>
          <p:cNvSpPr txBox="1">
            <a:spLocks noGrp="1"/>
          </p:cNvSpPr>
          <p:nvPr>
            <p:ph type="title" idx="1"/>
            <p:custDataLst>
              <p:tags r:id="rId4"/>
            </p:custDataLst>
          </p:nvPr>
        </p:nvSpPr>
        <p:spPr>
          <a:xfrm>
            <a:off x="608330" y="501015"/>
            <a:ext cx="10968990" cy="769620"/>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5" name="日期占位符 4"/>
          <p:cNvSpPr>
            <a:spLocks noGrp="1"/>
          </p:cNvSpPr>
          <p:nvPr>
            <p:ph type="dt" sz="half" idx="10"/>
            <p:custDataLst>
              <p:tags r:id="rId5"/>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正文"/>
          <p:cNvSpPr txBox="1">
            <a:spLocks noGrp="1"/>
          </p:cNvSpPr>
          <p:nvPr>
            <p:ph idx="5"/>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3" name="标题"/>
          <p:cNvSpPr txBox="1">
            <a:spLocks noGrp="1"/>
          </p:cNvSpPr>
          <p:nvPr>
            <p:ph type="title" idx="4"/>
            <p:custDataLst>
              <p:tags r:id="rId3"/>
            </p:custDataLst>
          </p:nvPr>
        </p:nvSpPr>
        <p:spPr>
          <a:xfrm>
            <a:off x="6235065" y="1323340"/>
            <a:ext cx="5342255" cy="50609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0" normalizeH="0" baseline="0" noProof="1" dirty="0">
                <a:solidFill>
                  <a:schemeClr val="tx1">
                    <a:lumMod val="75000"/>
                    <a:lumOff val="25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r>
              <a:rPr>
                <a:sym typeface="+mn-ea"/>
              </a:rPr>
              <a:t>单击此处编辑母版标题样式</a:t>
            </a:r>
            <a:endParaRPr>
              <a:sym typeface="+mn-ea"/>
            </a:endParaRPr>
          </a:p>
        </p:txBody>
      </p:sp>
      <p:sp>
        <p:nvSpPr>
          <p:cNvPr id="12" name="正文"/>
          <p:cNvSpPr txBox="1">
            <a:spLocks noGrp="1"/>
          </p:cNvSpPr>
          <p:nvPr>
            <p:ph idx="3"/>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1" name="标题"/>
          <p:cNvSpPr txBox="1">
            <a:spLocks noGrp="1"/>
          </p:cNvSpPr>
          <p:nvPr>
            <p:ph type="title" idx="2"/>
            <p:custDataLst>
              <p:tags r:id="rId5"/>
            </p:custDataLst>
          </p:nvPr>
        </p:nvSpPr>
        <p:spPr>
          <a:xfrm>
            <a:off x="608330" y="1323340"/>
            <a:ext cx="5342255" cy="50609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0" normalizeH="0" baseline="0" noProof="1" dirty="0">
                <a:solidFill>
                  <a:schemeClr val="tx1">
                    <a:lumMod val="75000"/>
                    <a:lumOff val="25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r>
              <a:rPr>
                <a:sym typeface="+mn-ea"/>
              </a:rPr>
              <a:t>单击此处编辑母版标题样式</a:t>
            </a:r>
            <a:endParaRPr>
              <a:sym typeface="+mn-ea"/>
            </a:endParaRPr>
          </a:p>
        </p:txBody>
      </p:sp>
      <p:sp>
        <p:nvSpPr>
          <p:cNvPr id="10" name="标题"/>
          <p:cNvSpPr txBox="1">
            <a:spLocks noGrp="1"/>
          </p:cNvSpPr>
          <p:nvPr>
            <p:ph type="title" idx="1"/>
            <p:custDataLst>
              <p:tags r:id="rId6"/>
            </p:custDataLst>
          </p:nvPr>
        </p:nvSpPr>
        <p:spPr>
          <a:xfrm>
            <a:off x="608330" y="501015"/>
            <a:ext cx="10968990" cy="769620"/>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7" name="日期占位符 6"/>
          <p:cNvSpPr>
            <a:spLocks noGrp="1"/>
          </p:cNvSpPr>
          <p:nvPr>
            <p:ph type="dt" sz="half" idx="10"/>
            <p:custDataLst>
              <p:tags r:id="rId7"/>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8" name="页脚占位符 7"/>
          <p:cNvSpPr>
            <a:spLocks noGrp="1"/>
          </p:cNvSpPr>
          <p:nvPr>
            <p:ph type="ftr" sz="quarter" idx="11"/>
            <p:custDataLst>
              <p:tags r:id="rId8"/>
            </p:custDataLst>
          </p:nvPr>
        </p:nvSpPr>
        <p:spPr>
          <a:xfrm>
            <a:off x="4038600" y="6356350"/>
            <a:ext cx="4114800" cy="365125"/>
          </a:xfrm>
        </p:spPr>
        <p:txBody>
          <a:bodyPr/>
          <a:lstStyle/>
          <a:p>
            <a:endParaRPr lang="zh-CN" altLang="en-US" dirty="0"/>
          </a:p>
        </p:txBody>
      </p:sp>
      <p:sp>
        <p:nvSpPr>
          <p:cNvPr id="9" name="灯片编号占位符 8"/>
          <p:cNvSpPr>
            <a:spLocks noGrp="1"/>
          </p:cNvSpPr>
          <p:nvPr>
            <p:ph type="sldNum" sz="quarter" idx="12"/>
            <p:custDataLst>
              <p:tags r:id="rId9"/>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330" y="501015"/>
            <a:ext cx="10968990" cy="769620"/>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97C79FE-DCC0-4620-A566-16CA7A0CE41F}"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515A922F-1294-4387-9CB3-FCC8465D972A}"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slideLayout" Target="../slideLayouts/slideLayout2.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image" Target="../media/image4.png"/><Relationship Id="rId14" Type="http://schemas.openxmlformats.org/officeDocument/2006/relationships/tags" Target="../tags/tag64.xml"/><Relationship Id="rId13" Type="http://schemas.openxmlformats.org/officeDocument/2006/relationships/image" Target="../media/image3.png"/><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图片 4" descr="chuanheren"/>
          <p:cNvPicPr>
            <a:picLocks noChangeAspect="1"/>
          </p:cNvPicPr>
          <p:nvPr userDrawn="1">
            <p:custDataLst>
              <p:tags r:id="rId12"/>
            </p:custDataLst>
          </p:nvPr>
        </p:nvPicPr>
        <p:blipFill>
          <a:blip r:embed="rId13">
            <a:alphaModFix amt="48000"/>
          </a:blip>
          <a:srcRect/>
          <a:stretch>
            <a:fillRect/>
          </a:stretch>
        </p:blipFill>
        <p:spPr>
          <a:xfrm>
            <a:off x="0" y="0"/>
            <a:ext cx="2547620" cy="2244090"/>
          </a:xfrm>
          <a:prstGeom prst="rect">
            <a:avLst/>
          </a:prstGeom>
        </p:spPr>
      </p:pic>
      <p:pic>
        <p:nvPicPr>
          <p:cNvPr id="8" name="图片 7" descr="chuanheren"/>
          <p:cNvPicPr>
            <a:picLocks noChangeAspect="1"/>
          </p:cNvPicPr>
          <p:nvPr userDrawn="1">
            <p:custDataLst>
              <p:tags r:id="rId14"/>
            </p:custDataLst>
          </p:nvPr>
        </p:nvPicPr>
        <p:blipFill>
          <a:blip r:embed="rId15">
            <a:alphaModFix amt="80000"/>
          </a:blip>
          <a:srcRect/>
          <a:stretch>
            <a:fillRect/>
          </a:stretch>
        </p:blipFill>
        <p:spPr>
          <a:xfrm>
            <a:off x="10366375" y="4813935"/>
            <a:ext cx="1825625" cy="2044065"/>
          </a:xfrm>
          <a:prstGeom prst="rect">
            <a:avLst/>
          </a:prstGeom>
        </p:spPr>
      </p:pic>
      <p:sp>
        <p:nvSpPr>
          <p:cNvPr id="9" name="日期占位符 8"/>
          <p:cNvSpPr>
            <a:spLocks noGrp="1"/>
          </p:cNvSpPr>
          <p:nvPr>
            <p:ph type="dt" sz="half" idx="10"/>
            <p:custDataLst>
              <p:tags r:id="rId16"/>
            </p:custDataLst>
          </p:nvPr>
        </p:nvSpPr>
        <p:spPr>
          <a:xfrm>
            <a:off x="695960" y="6356350"/>
            <a:ext cx="2743200" cy="365125"/>
          </a:xfrm>
        </p:spPr>
        <p:txBody>
          <a:bodyPr/>
          <a:lstStyle>
            <a:lvl1pPr>
              <a:defRPr>
                <a:cs typeface="MiSans Light" panose="00000400000000000000" charset="-122"/>
              </a:defRPr>
            </a:lvl1pPr>
          </a:lstStyle>
          <a:p>
            <a:fld id="{297C79FE-DCC0-4620-A566-16CA7A0CE41F}" type="datetimeFigureOut">
              <a:rPr lang="zh-CN" altLang="en-US" smtClean="0"/>
            </a:fld>
            <a:endParaRPr lang="zh-CN" altLang="en-US" dirty="0"/>
          </a:p>
        </p:txBody>
      </p:sp>
      <p:sp>
        <p:nvSpPr>
          <p:cNvPr id="10" name="页脚占位符 9"/>
          <p:cNvSpPr>
            <a:spLocks noGrp="1"/>
          </p:cNvSpPr>
          <p:nvPr>
            <p:ph type="ftr" sz="quarter" idx="11"/>
            <p:custDataLst>
              <p:tags r:id="rId17"/>
            </p:custDataLst>
          </p:nvPr>
        </p:nvSpPr>
        <p:spPr>
          <a:xfrm>
            <a:off x="4038600" y="6356350"/>
            <a:ext cx="4114800" cy="365125"/>
          </a:xfrm>
        </p:spPr>
        <p:txBody>
          <a:bodyPr/>
          <a:lstStyle>
            <a:lvl1pPr>
              <a:defRPr>
                <a:cs typeface="MiSans Light" panose="00000400000000000000" charset="-122"/>
              </a:defRPr>
            </a:lvl1pPr>
          </a:lstStyle>
          <a:p>
            <a:endParaRPr lang="zh-CN" altLang="en-US" dirty="0"/>
          </a:p>
        </p:txBody>
      </p:sp>
      <p:sp>
        <p:nvSpPr>
          <p:cNvPr id="11" name="灯片编号占位符 10"/>
          <p:cNvSpPr>
            <a:spLocks noGrp="1"/>
          </p:cNvSpPr>
          <p:nvPr>
            <p:ph type="sldNum" sz="quarter" idx="12"/>
            <p:custDataLst>
              <p:tags r:id="rId18"/>
            </p:custDataLst>
          </p:nvPr>
        </p:nvSpPr>
        <p:spPr>
          <a:xfrm>
            <a:off x="8753983" y="6356350"/>
            <a:ext cx="2743200" cy="365125"/>
          </a:xfrm>
        </p:spPr>
        <p:txBody>
          <a:bodyPr/>
          <a:lstStyle>
            <a:lvl1pPr>
              <a:defRPr>
                <a:cs typeface="MiSans Light" panose="00000400000000000000" charset="-122"/>
              </a:defRPr>
            </a:lvl1pPr>
          </a:lstStyle>
          <a:p>
            <a:fld id="{515A922F-1294-4387-9CB3-FCC8465D972A}" type="slidenum">
              <a:rPr lang="zh-CN" altLang="en-US" smtClean="0"/>
            </a:fld>
            <a:endParaRPr lang="zh-CN" altLang="en-US" dirty="0"/>
          </a:p>
        </p:txBody>
      </p:sp>
      <p:sp>
        <p:nvSpPr>
          <p:cNvPr id="4" name="文本占位符 3"/>
          <p:cNvSpPr>
            <a:spLocks noGrp="1"/>
          </p:cNvSpPr>
          <p:nvPr>
            <p:ph type="body" idx="1"/>
            <p:custDataLst>
              <p:tags r:id="rId1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1"/>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1"/>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1"/>
              </a:buClr>
              <a:buChar char="●"/>
            </a:pPr>
            <a:r>
              <a:rPr lang="zh-CN" altLang="en-US" dirty="0"/>
              <a:t>三级</a:t>
            </a:r>
            <a:endParaRPr lang="zh-CN" altLang="en-US" dirty="0"/>
          </a:p>
          <a:p>
            <a:pPr marR="0" lvl="3" fontAlgn="auto">
              <a:lnSpc>
                <a:spcPct val="120000"/>
              </a:lnSpc>
              <a:spcBef>
                <a:spcPts val="1200"/>
              </a:spcBef>
              <a:spcAft>
                <a:spcPts val="0"/>
              </a:spcAft>
              <a:buClr>
                <a:schemeClr val="accent1"/>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1"/>
              </a:buClr>
            </a:pPr>
            <a:r>
              <a:rPr lang="zh-CN" altLang="en-US" dirty="0"/>
              <a:t>五级</a:t>
            </a:r>
            <a:endParaRPr lang="zh-CN" altLang="en-US" dirty="0"/>
          </a:p>
        </p:txBody>
      </p:sp>
      <p:sp>
        <p:nvSpPr>
          <p:cNvPr id="2" name="标题占位符 1"/>
          <p:cNvSpPr>
            <a:spLocks noGrp="1"/>
          </p:cNvSpPr>
          <p:nvPr>
            <p:ph type="title"/>
            <p:custDataLst>
              <p:tags r:id="rId20"/>
            </p:custDataLst>
          </p:nvPr>
        </p:nvSpPr>
        <p:spPr>
          <a:xfrm>
            <a:off x="695960" y="360000"/>
            <a:ext cx="10800000" cy="720000"/>
          </a:xfrm>
          <a:prstGeom prst="rect">
            <a:avLst/>
          </a:prstGeom>
          <a:noFill/>
          <a:ln>
            <a:noFill/>
            <a:prstDash val="sysDash"/>
          </a:ln>
        </p:spPr>
        <p:txBody>
          <a:bodyPr vert="horz" wrap="square" lIns="91440" tIns="45720" rIns="91440" bIns="0" rtlCol="0" anchor="ctr"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6" name="KSO_TEMPLATE" hidden="1"/>
          <p:cNvSpPr/>
          <p:nvPr userDrawn="1">
            <p:custDataLst>
              <p:tags r:id="rId21"/>
            </p:custDataLst>
          </p:nvPr>
        </p:nvSpPr>
        <p:spPr>
          <a:xfrm>
            <a:off x="0" y="0"/>
            <a:ext cx="0" cy="0"/>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5" Type="http://schemas.openxmlformats.org/officeDocument/2006/relationships/slideLayout" Target="../slideLayouts/slideLayout3.xml"/><Relationship Id="rId34" Type="http://schemas.openxmlformats.org/officeDocument/2006/relationships/tags" Target="../tags/tag106.xml"/><Relationship Id="rId33" Type="http://schemas.openxmlformats.org/officeDocument/2006/relationships/tags" Target="../tags/tag105.xml"/><Relationship Id="rId32" Type="http://schemas.openxmlformats.org/officeDocument/2006/relationships/tags" Target="../tags/tag104.xml"/><Relationship Id="rId31" Type="http://schemas.openxmlformats.org/officeDocument/2006/relationships/tags" Target="../tags/tag103.xml"/><Relationship Id="rId30" Type="http://schemas.openxmlformats.org/officeDocument/2006/relationships/tags" Target="../tags/tag102.xml"/><Relationship Id="rId3" Type="http://schemas.openxmlformats.org/officeDocument/2006/relationships/tags" Target="../tags/tag75.xml"/><Relationship Id="rId29" Type="http://schemas.openxmlformats.org/officeDocument/2006/relationships/tags" Target="../tags/tag101.xml"/><Relationship Id="rId28" Type="http://schemas.openxmlformats.org/officeDocument/2006/relationships/tags" Target="../tags/tag100.xml"/><Relationship Id="rId27" Type="http://schemas.openxmlformats.org/officeDocument/2006/relationships/tags" Target="../tags/tag99.xml"/><Relationship Id="rId26" Type="http://schemas.openxmlformats.org/officeDocument/2006/relationships/tags" Target="../tags/tag98.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tags" Target="../tags/tag74.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8.xml"/><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idx="4"/>
            <p:custDataLst>
              <p:tags r:id="rId1"/>
            </p:custDataLst>
          </p:nvPr>
        </p:nvSpPr>
        <p:spPr/>
        <p:txBody>
          <a:bodyPr>
            <a:noAutofit/>
          </a:bodyPr>
          <a:p>
            <a:pPr marL="0" indent="0" algn="l">
              <a:lnSpc>
                <a:spcPct val="100000"/>
              </a:lnSpc>
              <a:spcBef>
                <a:spcPts val="0"/>
              </a:spcBef>
              <a:spcAft>
                <a:spcPts val="0"/>
              </a:spcAft>
              <a:buSzPct val="100000"/>
            </a:pPr>
            <a:r>
              <a:rPr lang="zh-CN" altLang="en-US" sz="6000">
                <a:latin typeface="+mj-lt"/>
                <a:ea typeface="+mj-ea"/>
              </a:rPr>
              <a:t>《将乐县农村生活污水处理设施及配套管网运行维护管理考评办法（提升版）》</a:t>
            </a:r>
            <a:br>
              <a:rPr lang="zh-CN" altLang="en-US" sz="6000">
                <a:latin typeface="+mj-lt"/>
                <a:ea typeface="+mj-ea"/>
              </a:rPr>
            </a:br>
            <a:r>
              <a:rPr lang="zh-CN" altLang="en-US" sz="6000">
                <a:latin typeface="+mj-lt"/>
                <a:ea typeface="+mj-ea"/>
              </a:rPr>
              <a:t>政策解读</a:t>
            </a:r>
            <a:endParaRPr lang="zh-CN" altLang="en-US" sz="6000">
              <a:latin typeface="+mj-lt"/>
              <a:ea typeface="+mj-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1919605" y="1534160"/>
            <a:ext cx="8632825" cy="4715510"/>
          </a:xfrm>
        </p:spPr>
        <p:txBody>
          <a:bodyPr anchor="ctr" anchorCtr="0"/>
          <a:p>
            <a:pPr marL="0" indent="720090">
              <a:lnSpc>
                <a:spcPts val="3500"/>
              </a:lnSpc>
              <a:spcBef>
                <a:spcPts val="0"/>
              </a:spcBef>
              <a:buNone/>
            </a:pPr>
            <a:r>
              <a:rPr lang="zh-CN" altLang="en-US" sz="2800"/>
              <a:t>本办法自印发之日起执行，有效期五年，上级有相关政策及要求调整的作相应调整。有关实施工作由县城建和交通局负责执行并解释。</a:t>
            </a:r>
            <a:endParaRPr lang="zh-CN" altLang="en-US" sz="2800"/>
          </a:p>
        </p:txBody>
      </p:sp>
      <p:sp>
        <p:nvSpPr>
          <p:cNvPr id="3" name="标题 2"/>
          <p:cNvSpPr>
            <a:spLocks noGrp="1"/>
          </p:cNvSpPr>
          <p:nvPr>
            <p:ph type="title" idx="1"/>
          </p:nvPr>
        </p:nvSpPr>
        <p:spPr/>
        <p:txBody>
          <a:bodyPr/>
          <a:p>
            <a:r>
              <a:rPr>
                <a:effectLst/>
                <a:sym typeface="MiSans Light" panose="00000400000000000000" charset="-122"/>
              </a:rPr>
              <a:t>范围期限</a:t>
            </a: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p:txBody>
          <a:bodyPr/>
          <a:lstStyle/>
          <a:p>
            <a:pPr marL="0" indent="0" algn="ctr">
              <a:lnSpc>
                <a:spcPct val="100000"/>
              </a:lnSpc>
              <a:spcBef>
                <a:spcPts val="0"/>
              </a:spcBef>
              <a:spcAft>
                <a:spcPts val="0"/>
              </a:spcAft>
              <a:buSzPct val="100000"/>
            </a:pPr>
            <a:r>
              <a:rPr lang="zh-CN" altLang="en-US" sz="6600">
                <a:latin typeface="+mj-lt"/>
                <a:ea typeface="+mj-ea"/>
              </a:rPr>
              <a:t>目 录</a:t>
            </a:r>
            <a:endParaRPr lang="zh-CN" altLang="en-US" sz="6600">
              <a:latin typeface="+mj-lt"/>
              <a:ea typeface="+mj-ea"/>
            </a:endParaRPr>
          </a:p>
        </p:txBody>
      </p:sp>
      <p:sp>
        <p:nvSpPr>
          <p:cNvPr id="58" name="矩形 57"/>
          <p:cNvSpPr/>
          <p:nvPr>
            <p:custDataLst>
              <p:tags r:id="rId2"/>
            </p:custDataLst>
          </p:nvPr>
        </p:nvSpPr>
        <p:spPr>
          <a:xfrm>
            <a:off x="1028070" y="2681994"/>
            <a:ext cx="2117249" cy="2618530"/>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 name="序号"/>
          <p:cNvSpPr txBox="1"/>
          <p:nvPr>
            <p:custDataLst>
              <p:tags r:id="rId3"/>
            </p:custDataLst>
          </p:nvPr>
        </p:nvSpPr>
        <p:spPr>
          <a:xfrm>
            <a:off x="2429621" y="2852795"/>
            <a:ext cx="707443" cy="838133"/>
          </a:xfrm>
          <a:prstGeom prst="rect">
            <a:avLst/>
          </a:prstGeom>
          <a:noFill/>
        </p:spPr>
        <p:txBody>
          <a:bodyPr wrap="square" lIns="0" tIns="0" rIns="0" bIns="0" rtlCol="0" anchor="t">
            <a:normAutofit fontScale="90000"/>
          </a:bodyPr>
          <a:lstStyle/>
          <a:p>
            <a:pPr lvl="0" algn="ctr">
              <a:buClrTx/>
              <a:buSzTx/>
              <a:buFontTx/>
            </a:pPr>
            <a:r>
              <a:rPr lang="zh-CN" altLang="en-US" sz="5400" dirty="0">
                <a:solidFill>
                  <a:schemeClr val="accent1"/>
                </a:solidFill>
                <a:cs typeface="MiSans Light" panose="00000400000000000000" charset="-122"/>
                <a:sym typeface="MiSans Light" panose="00000400000000000000" charset="-122"/>
              </a:rPr>
              <a:t>壹</a:t>
            </a:r>
            <a:endParaRPr lang="zh-CN" altLang="en-US" sz="5400" dirty="0">
              <a:solidFill>
                <a:schemeClr val="accent1"/>
              </a:solidFill>
              <a:cs typeface="MiSans Light" panose="00000400000000000000" charset="-122"/>
              <a:sym typeface="MiSans Light" panose="00000400000000000000" charset="-122"/>
            </a:endParaRPr>
          </a:p>
        </p:txBody>
      </p:sp>
      <p:sp>
        <p:nvSpPr>
          <p:cNvPr id="8" name="标题"/>
          <p:cNvSpPr txBox="1"/>
          <p:nvPr>
            <p:custDataLst>
              <p:tags r:id="rId4"/>
            </p:custDataLst>
          </p:nvPr>
        </p:nvSpPr>
        <p:spPr>
          <a:xfrm>
            <a:off x="1287780" y="2910205"/>
            <a:ext cx="979805" cy="2326005"/>
          </a:xfrm>
          <a:prstGeom prst="rect">
            <a:avLst/>
          </a:prstGeom>
          <a:noFill/>
        </p:spPr>
        <p:txBody>
          <a:bodyPr vert="eaVert" wrap="square" lIns="46990" tIns="46990" rIns="46990" bIns="46990" rtlCol="0" anchor="ctr" anchorCtr="0">
            <a:normAutofit/>
          </a:bodyPr>
          <a:lstStyle/>
          <a:p>
            <a:pPr lvl="0" algn="l">
              <a:buClrTx/>
              <a:buSzTx/>
              <a:buFontTx/>
            </a:pPr>
            <a:r>
              <a:rPr lang="zh-CN" altLang="en-US" sz="2800" dirty="0">
                <a:solidFill>
                  <a:schemeClr val="accent1"/>
                </a:solidFill>
                <a:effectLst/>
                <a:cs typeface="MiSans Light" panose="00000400000000000000" charset="-122"/>
                <a:sym typeface="MiSans Light" panose="00000400000000000000" charset="-122"/>
              </a:rPr>
              <a:t>出台背景</a:t>
            </a:r>
            <a:endParaRPr lang="zh-CN" altLang="en-US" sz="2800" dirty="0">
              <a:solidFill>
                <a:schemeClr val="accent1"/>
              </a:solidFill>
              <a:effectLst/>
              <a:cs typeface="MiSans Light" panose="00000400000000000000" charset="-122"/>
              <a:sym typeface="MiSans Light" panose="00000400000000000000" charset="-122"/>
            </a:endParaRPr>
          </a:p>
        </p:txBody>
      </p:sp>
      <p:sp>
        <p:nvSpPr>
          <p:cNvPr id="10" name="Freeform 5887"/>
          <p:cNvSpPr/>
          <p:nvPr>
            <p:custDataLst>
              <p:tags r:id="rId5"/>
            </p:custDataLst>
          </p:nvPr>
        </p:nvSpPr>
        <p:spPr bwMode="auto">
          <a:xfrm rot="16200000">
            <a:off x="-277384" y="3977922"/>
            <a:ext cx="2628054" cy="3619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1" name="Freeform 5887"/>
          <p:cNvSpPr/>
          <p:nvPr>
            <p:custDataLst>
              <p:tags r:id="rId6"/>
            </p:custDataLst>
          </p:nvPr>
        </p:nvSpPr>
        <p:spPr bwMode="auto">
          <a:xfrm>
            <a:off x="972186" y="2683899"/>
            <a:ext cx="2159797"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9" name="Freeform 5887"/>
          <p:cNvSpPr/>
          <p:nvPr>
            <p:custDataLst>
              <p:tags r:id="rId7"/>
            </p:custDataLst>
          </p:nvPr>
        </p:nvSpPr>
        <p:spPr bwMode="auto">
          <a:xfrm rot="5400000" flipV="1">
            <a:off x="1834150" y="3977922"/>
            <a:ext cx="2628054" cy="3619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5" name="Freeform 5887"/>
          <p:cNvSpPr/>
          <p:nvPr>
            <p:custDataLst>
              <p:tags r:id="rId8"/>
            </p:custDataLst>
          </p:nvPr>
        </p:nvSpPr>
        <p:spPr bwMode="auto">
          <a:xfrm>
            <a:off x="1028070" y="5285920"/>
            <a:ext cx="2124235"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6" name="Freeform 7397"/>
          <p:cNvSpPr/>
          <p:nvPr>
            <p:custDataLst>
              <p:tags r:id="rId9"/>
            </p:custDataLst>
          </p:nvPr>
        </p:nvSpPr>
        <p:spPr bwMode="auto">
          <a:xfrm>
            <a:off x="2402314" y="2683899"/>
            <a:ext cx="36198" cy="2663611"/>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7" name="矩形 26"/>
          <p:cNvSpPr/>
          <p:nvPr>
            <p:custDataLst>
              <p:tags r:id="rId10"/>
            </p:custDataLst>
          </p:nvPr>
        </p:nvSpPr>
        <p:spPr>
          <a:xfrm>
            <a:off x="3598080" y="2681994"/>
            <a:ext cx="2117090" cy="2618530"/>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8" name="序号"/>
          <p:cNvSpPr txBox="1"/>
          <p:nvPr>
            <p:custDataLst>
              <p:tags r:id="rId11"/>
            </p:custDataLst>
          </p:nvPr>
        </p:nvSpPr>
        <p:spPr>
          <a:xfrm>
            <a:off x="4999525" y="2852795"/>
            <a:ext cx="707390" cy="838133"/>
          </a:xfrm>
          <a:prstGeom prst="rect">
            <a:avLst/>
          </a:prstGeom>
          <a:noFill/>
        </p:spPr>
        <p:txBody>
          <a:bodyPr wrap="square" lIns="0" tIns="0" rIns="0" bIns="0" rtlCol="0" anchor="t">
            <a:normAutofit fontScale="90000"/>
          </a:bodyPr>
          <a:lstStyle/>
          <a:p>
            <a:pPr lvl="0" algn="ctr">
              <a:buClrTx/>
              <a:buSzTx/>
              <a:buFontTx/>
            </a:pPr>
            <a:r>
              <a:rPr lang="zh-CN" altLang="en-US" sz="5400" dirty="0">
                <a:solidFill>
                  <a:schemeClr val="accent1"/>
                </a:solidFill>
                <a:cs typeface="MiSans Light" panose="00000400000000000000" charset="-122"/>
                <a:sym typeface="MiSans Light" panose="00000400000000000000" charset="-122"/>
              </a:rPr>
              <a:t>贰</a:t>
            </a:r>
            <a:endParaRPr lang="zh-CN" altLang="en-US" sz="5400" dirty="0">
              <a:solidFill>
                <a:schemeClr val="accent1"/>
              </a:solidFill>
              <a:cs typeface="MiSans Light" panose="00000400000000000000" charset="-122"/>
              <a:sym typeface="MiSans Light" panose="00000400000000000000" charset="-122"/>
            </a:endParaRPr>
          </a:p>
        </p:txBody>
      </p:sp>
      <p:sp>
        <p:nvSpPr>
          <p:cNvPr id="29" name="标题"/>
          <p:cNvSpPr txBox="1"/>
          <p:nvPr>
            <p:custDataLst>
              <p:tags r:id="rId12"/>
            </p:custDataLst>
          </p:nvPr>
        </p:nvSpPr>
        <p:spPr>
          <a:xfrm>
            <a:off x="3857625" y="2910205"/>
            <a:ext cx="979805" cy="2326005"/>
          </a:xfrm>
          <a:prstGeom prst="rect">
            <a:avLst/>
          </a:prstGeom>
          <a:noFill/>
        </p:spPr>
        <p:txBody>
          <a:bodyPr vert="eaVert" wrap="square" lIns="46990" tIns="46990" rIns="46990" bIns="46990" rtlCol="0" anchor="ctr" anchorCtr="0">
            <a:normAutofit/>
          </a:bodyPr>
          <a:lstStyle/>
          <a:p>
            <a:pPr lvl="0" algn="l">
              <a:buClrTx/>
              <a:buSzTx/>
              <a:buFontTx/>
            </a:pPr>
            <a:r>
              <a:rPr lang="zh-CN" altLang="en-US" sz="2800" dirty="0">
                <a:solidFill>
                  <a:schemeClr val="accent1"/>
                </a:solidFill>
                <a:effectLst/>
                <a:cs typeface="MiSans Light" panose="00000400000000000000" charset="-122"/>
                <a:sym typeface="MiSans Light" panose="00000400000000000000" charset="-122"/>
              </a:rPr>
              <a:t>制定依据</a:t>
            </a:r>
            <a:endParaRPr lang="zh-CN" altLang="en-US" sz="2800" dirty="0">
              <a:solidFill>
                <a:schemeClr val="accent1"/>
              </a:solidFill>
              <a:effectLst/>
              <a:cs typeface="MiSans Light" panose="00000400000000000000" charset="-122"/>
              <a:sym typeface="MiSans Light" panose="00000400000000000000" charset="-122"/>
            </a:endParaRPr>
          </a:p>
        </p:txBody>
      </p:sp>
      <p:sp>
        <p:nvSpPr>
          <p:cNvPr id="30" name="Freeform 5887"/>
          <p:cNvSpPr/>
          <p:nvPr>
            <p:custDataLst>
              <p:tags r:id="rId13"/>
            </p:custDataLst>
          </p:nvPr>
        </p:nvSpPr>
        <p:spPr bwMode="auto">
          <a:xfrm rot="16200000">
            <a:off x="2292625" y="3977924"/>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1" name="Freeform 5887"/>
          <p:cNvSpPr/>
          <p:nvPr>
            <p:custDataLst>
              <p:tags r:id="rId14"/>
            </p:custDataLst>
          </p:nvPr>
        </p:nvSpPr>
        <p:spPr bwMode="auto">
          <a:xfrm>
            <a:off x="3563790" y="2683899"/>
            <a:ext cx="2160270"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2" name="Freeform 5887"/>
          <p:cNvSpPr/>
          <p:nvPr>
            <p:custDataLst>
              <p:tags r:id="rId15"/>
            </p:custDataLst>
          </p:nvPr>
        </p:nvSpPr>
        <p:spPr bwMode="auto">
          <a:xfrm rot="5400000" flipV="1">
            <a:off x="4404000" y="3977924"/>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3" name="Freeform 5887"/>
          <p:cNvSpPr/>
          <p:nvPr>
            <p:custDataLst>
              <p:tags r:id="rId16"/>
            </p:custDataLst>
          </p:nvPr>
        </p:nvSpPr>
        <p:spPr bwMode="auto">
          <a:xfrm>
            <a:off x="3598080" y="5285920"/>
            <a:ext cx="2124075"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8" name="Freeform 7397"/>
          <p:cNvSpPr/>
          <p:nvPr>
            <p:custDataLst>
              <p:tags r:id="rId17"/>
            </p:custDataLst>
          </p:nvPr>
        </p:nvSpPr>
        <p:spPr bwMode="auto">
          <a:xfrm>
            <a:off x="4972220" y="2683899"/>
            <a:ext cx="36195" cy="2663611"/>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4" name="矩形 43"/>
          <p:cNvSpPr/>
          <p:nvPr>
            <p:custDataLst>
              <p:tags r:id="rId18"/>
            </p:custDataLst>
          </p:nvPr>
        </p:nvSpPr>
        <p:spPr>
          <a:xfrm>
            <a:off x="6167925" y="2681994"/>
            <a:ext cx="2117090" cy="2618530"/>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5" name="序号"/>
          <p:cNvSpPr txBox="1"/>
          <p:nvPr>
            <p:custDataLst>
              <p:tags r:id="rId19"/>
            </p:custDataLst>
          </p:nvPr>
        </p:nvSpPr>
        <p:spPr>
          <a:xfrm>
            <a:off x="7569370" y="2852795"/>
            <a:ext cx="707390" cy="838133"/>
          </a:xfrm>
          <a:prstGeom prst="rect">
            <a:avLst/>
          </a:prstGeom>
          <a:noFill/>
        </p:spPr>
        <p:txBody>
          <a:bodyPr wrap="square" lIns="0" tIns="0" rIns="0" bIns="0" rtlCol="0" anchor="t">
            <a:normAutofit fontScale="90000"/>
          </a:bodyPr>
          <a:lstStyle/>
          <a:p>
            <a:pPr lvl="0" algn="ctr">
              <a:lnSpc>
                <a:spcPct val="90000"/>
              </a:lnSpc>
              <a:buClrTx/>
              <a:buSzTx/>
              <a:buFontTx/>
            </a:pPr>
            <a:r>
              <a:rPr lang="zh-CN" altLang="en-US" sz="5400" dirty="0">
                <a:solidFill>
                  <a:schemeClr val="accent1"/>
                </a:solidFill>
                <a:cs typeface="MiSans Light" panose="00000400000000000000" charset="-122"/>
                <a:sym typeface="MiSans Light" panose="00000400000000000000" charset="-122"/>
              </a:rPr>
              <a:t>叁</a:t>
            </a:r>
            <a:endParaRPr lang="zh-CN" altLang="en-US" sz="5400" dirty="0">
              <a:solidFill>
                <a:schemeClr val="accent1"/>
              </a:solidFill>
              <a:cs typeface="MiSans Light" panose="00000400000000000000" charset="-122"/>
              <a:sym typeface="MiSans Light" panose="00000400000000000000" charset="-122"/>
            </a:endParaRPr>
          </a:p>
        </p:txBody>
      </p:sp>
      <p:sp>
        <p:nvSpPr>
          <p:cNvPr id="47" name="标题"/>
          <p:cNvSpPr txBox="1"/>
          <p:nvPr>
            <p:custDataLst>
              <p:tags r:id="rId20"/>
            </p:custDataLst>
          </p:nvPr>
        </p:nvSpPr>
        <p:spPr>
          <a:xfrm>
            <a:off x="6427470" y="2910205"/>
            <a:ext cx="979805" cy="2326005"/>
          </a:xfrm>
          <a:prstGeom prst="rect">
            <a:avLst/>
          </a:prstGeom>
          <a:noFill/>
        </p:spPr>
        <p:txBody>
          <a:bodyPr vert="eaVert" wrap="square" lIns="46990" tIns="46990" rIns="46990" bIns="46990" rtlCol="0" anchor="ctr" anchorCtr="0">
            <a:normAutofit/>
          </a:bodyPr>
          <a:lstStyle/>
          <a:p>
            <a:pPr lvl="0" algn="l">
              <a:buClrTx/>
              <a:buSzTx/>
              <a:buFontTx/>
            </a:pPr>
            <a:r>
              <a:rPr lang="zh-CN" altLang="en-US" sz="2800" dirty="0">
                <a:solidFill>
                  <a:schemeClr val="accent1"/>
                </a:solidFill>
                <a:effectLst/>
                <a:cs typeface="MiSans Light" panose="00000400000000000000" charset="-122"/>
                <a:sym typeface="MiSans Light" panose="00000400000000000000" charset="-122"/>
              </a:rPr>
              <a:t>主要内容</a:t>
            </a:r>
            <a:endParaRPr lang="zh-CN" altLang="en-US" sz="2800" dirty="0">
              <a:solidFill>
                <a:schemeClr val="accent1"/>
              </a:solidFill>
              <a:effectLst/>
              <a:cs typeface="MiSans Light" panose="00000400000000000000" charset="-122"/>
              <a:sym typeface="MiSans Light" panose="00000400000000000000" charset="-122"/>
            </a:endParaRPr>
          </a:p>
        </p:txBody>
      </p:sp>
      <p:sp>
        <p:nvSpPr>
          <p:cNvPr id="48" name="Freeform 5887"/>
          <p:cNvSpPr/>
          <p:nvPr>
            <p:custDataLst>
              <p:tags r:id="rId21"/>
            </p:custDataLst>
          </p:nvPr>
        </p:nvSpPr>
        <p:spPr bwMode="auto">
          <a:xfrm rot="16200000">
            <a:off x="4862470" y="3977924"/>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9" name="Freeform 5887"/>
          <p:cNvSpPr/>
          <p:nvPr>
            <p:custDataLst>
              <p:tags r:id="rId22"/>
            </p:custDataLst>
          </p:nvPr>
        </p:nvSpPr>
        <p:spPr bwMode="auto">
          <a:xfrm>
            <a:off x="6120300" y="2683899"/>
            <a:ext cx="2160270"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0" name="Freeform 5887"/>
          <p:cNvSpPr/>
          <p:nvPr>
            <p:custDataLst>
              <p:tags r:id="rId23"/>
            </p:custDataLst>
          </p:nvPr>
        </p:nvSpPr>
        <p:spPr bwMode="auto">
          <a:xfrm rot="5400000" flipV="1">
            <a:off x="6973845" y="3977924"/>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1" name="Freeform 5887"/>
          <p:cNvSpPr/>
          <p:nvPr>
            <p:custDataLst>
              <p:tags r:id="rId24"/>
            </p:custDataLst>
          </p:nvPr>
        </p:nvSpPr>
        <p:spPr bwMode="auto">
          <a:xfrm>
            <a:off x="6167925" y="5285920"/>
            <a:ext cx="2124075"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2" name="Freeform 7397"/>
          <p:cNvSpPr/>
          <p:nvPr>
            <p:custDataLst>
              <p:tags r:id="rId25"/>
            </p:custDataLst>
          </p:nvPr>
        </p:nvSpPr>
        <p:spPr bwMode="auto">
          <a:xfrm>
            <a:off x="7542065" y="2683899"/>
            <a:ext cx="36195" cy="2663611"/>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4" name="矩形 53"/>
          <p:cNvSpPr/>
          <p:nvPr>
            <p:custDataLst>
              <p:tags r:id="rId26"/>
            </p:custDataLst>
          </p:nvPr>
        </p:nvSpPr>
        <p:spPr>
          <a:xfrm>
            <a:off x="8737770" y="2667389"/>
            <a:ext cx="2117090" cy="2618530"/>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5" name="序号"/>
          <p:cNvSpPr txBox="1"/>
          <p:nvPr>
            <p:custDataLst>
              <p:tags r:id="rId27"/>
            </p:custDataLst>
          </p:nvPr>
        </p:nvSpPr>
        <p:spPr>
          <a:xfrm>
            <a:off x="10139215" y="2838190"/>
            <a:ext cx="707390" cy="838133"/>
          </a:xfrm>
          <a:prstGeom prst="rect">
            <a:avLst/>
          </a:prstGeom>
          <a:noFill/>
        </p:spPr>
        <p:txBody>
          <a:bodyPr wrap="square" lIns="0" tIns="0" rIns="0" bIns="0" rtlCol="0" anchor="t">
            <a:normAutofit fontScale="90000"/>
          </a:bodyPr>
          <a:lstStyle/>
          <a:p>
            <a:pPr lvl="0" algn="ctr">
              <a:buClrTx/>
              <a:buSzTx/>
              <a:buFontTx/>
            </a:pPr>
            <a:r>
              <a:rPr lang="zh-CN" altLang="en-US" sz="5400" dirty="0">
                <a:solidFill>
                  <a:schemeClr val="accent1"/>
                </a:solidFill>
                <a:cs typeface="MiSans Light" panose="00000400000000000000" charset="-122"/>
                <a:sym typeface="MiSans Light" panose="00000400000000000000" charset="-122"/>
              </a:rPr>
              <a:t>肆</a:t>
            </a:r>
            <a:endParaRPr lang="zh-CN" altLang="en-US" sz="5400" dirty="0">
              <a:solidFill>
                <a:schemeClr val="accent1"/>
              </a:solidFill>
              <a:cs typeface="MiSans Light" panose="00000400000000000000" charset="-122"/>
              <a:sym typeface="MiSans Light" panose="00000400000000000000" charset="-122"/>
            </a:endParaRPr>
          </a:p>
        </p:txBody>
      </p:sp>
      <p:sp>
        <p:nvSpPr>
          <p:cNvPr id="57" name="标题"/>
          <p:cNvSpPr txBox="1"/>
          <p:nvPr>
            <p:custDataLst>
              <p:tags r:id="rId28"/>
            </p:custDataLst>
          </p:nvPr>
        </p:nvSpPr>
        <p:spPr>
          <a:xfrm>
            <a:off x="8997315" y="2895600"/>
            <a:ext cx="979805" cy="2326005"/>
          </a:xfrm>
          <a:prstGeom prst="rect">
            <a:avLst/>
          </a:prstGeom>
          <a:noFill/>
        </p:spPr>
        <p:txBody>
          <a:bodyPr vert="eaVert" wrap="square" lIns="46990" tIns="46990" rIns="46990" bIns="46990" rtlCol="0" anchor="ctr" anchorCtr="0">
            <a:normAutofit/>
          </a:bodyPr>
          <a:lstStyle/>
          <a:p>
            <a:pPr lvl="0" algn="l">
              <a:buClrTx/>
              <a:buSzTx/>
              <a:buFontTx/>
            </a:pPr>
            <a:r>
              <a:rPr lang="zh-CN" altLang="en-US" sz="2800" dirty="0">
                <a:solidFill>
                  <a:schemeClr val="accent1"/>
                </a:solidFill>
                <a:effectLst/>
                <a:cs typeface="MiSans Light" panose="00000400000000000000" charset="-122"/>
                <a:sym typeface="MiSans Light" panose="00000400000000000000" charset="-122"/>
              </a:rPr>
              <a:t>范围期限</a:t>
            </a:r>
            <a:endParaRPr lang="zh-CN" altLang="en-US" sz="2800" dirty="0">
              <a:solidFill>
                <a:schemeClr val="accent1"/>
              </a:solidFill>
              <a:effectLst/>
              <a:cs typeface="MiSans Light" panose="00000400000000000000" charset="-122"/>
              <a:sym typeface="MiSans Light" panose="00000400000000000000" charset="-122"/>
            </a:endParaRPr>
          </a:p>
        </p:txBody>
      </p:sp>
      <p:sp>
        <p:nvSpPr>
          <p:cNvPr id="59" name="Freeform 5887"/>
          <p:cNvSpPr/>
          <p:nvPr>
            <p:custDataLst>
              <p:tags r:id="rId29"/>
            </p:custDataLst>
          </p:nvPr>
        </p:nvSpPr>
        <p:spPr bwMode="auto">
          <a:xfrm rot="16200000">
            <a:off x="7432315" y="3963319"/>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1" name="Freeform 5887"/>
          <p:cNvSpPr/>
          <p:nvPr>
            <p:custDataLst>
              <p:tags r:id="rId30"/>
            </p:custDataLst>
          </p:nvPr>
        </p:nvSpPr>
        <p:spPr bwMode="auto">
          <a:xfrm>
            <a:off x="8711735" y="2669294"/>
            <a:ext cx="2160270"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2" name="Freeform 5887"/>
          <p:cNvSpPr/>
          <p:nvPr>
            <p:custDataLst>
              <p:tags r:id="rId31"/>
            </p:custDataLst>
          </p:nvPr>
        </p:nvSpPr>
        <p:spPr bwMode="auto">
          <a:xfrm rot="5400000" flipV="1">
            <a:off x="9543690" y="3963319"/>
            <a:ext cx="2628054" cy="3619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3" name="Freeform 5887"/>
          <p:cNvSpPr/>
          <p:nvPr>
            <p:custDataLst>
              <p:tags r:id="rId32"/>
            </p:custDataLst>
          </p:nvPr>
        </p:nvSpPr>
        <p:spPr bwMode="auto">
          <a:xfrm>
            <a:off x="8737770" y="5271315"/>
            <a:ext cx="2124075" cy="36192"/>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4" name="Freeform 7397"/>
          <p:cNvSpPr/>
          <p:nvPr>
            <p:custDataLst>
              <p:tags r:id="rId33"/>
            </p:custDataLst>
          </p:nvPr>
        </p:nvSpPr>
        <p:spPr bwMode="auto">
          <a:xfrm>
            <a:off x="10111910" y="2669294"/>
            <a:ext cx="36195" cy="2663611"/>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Tree>
    <p:custDataLst>
      <p:tags r:id="rId3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p:txBody>
          <a:bodyPr>
            <a:normAutofit fontScale="90000"/>
          </a:bodyPr>
          <a:p>
            <a:r>
              <a:rPr>
                <a:cs typeface="MiSans Light" panose="00000400000000000000" charset="-122"/>
                <a:sym typeface="MiSans Light" panose="00000400000000000000" charset="-122"/>
              </a:rPr>
              <a:t>壹</a:t>
            </a:r>
            <a:r>
              <a:rPr lang="en-US" altLang="zh-CN">
                <a:cs typeface="MiSans Light" panose="00000400000000000000" charset="-122"/>
                <a:sym typeface="MiSans Light" panose="00000400000000000000" charset="-122"/>
              </a:rPr>
              <a:t> </a:t>
            </a:r>
            <a:br>
              <a:rPr lang="en-US" altLang="zh-CN">
                <a:cs typeface="MiSans Light" panose="00000400000000000000" charset="-122"/>
                <a:sym typeface="MiSans Light" panose="00000400000000000000" charset="-122"/>
              </a:rPr>
            </a:br>
            <a:r>
              <a:rPr>
                <a:sym typeface="+mn-ea"/>
              </a:rPr>
              <a:t>出台背景</a:t>
            </a:r>
            <a:endParaRPr lang="zh-CN" altLang="en-US">
              <a:latin typeface="+mj-lt"/>
              <a:ea typeface="+mj-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1893570" y="1369695"/>
            <a:ext cx="8676005" cy="4888230"/>
          </a:xfrm>
        </p:spPr>
        <p:txBody>
          <a:bodyPr anchor="ctr" anchorCtr="0"/>
          <a:p>
            <a:pPr marL="0" indent="720090">
              <a:lnSpc>
                <a:spcPts val="3500"/>
              </a:lnSpc>
              <a:spcBef>
                <a:spcPts val="0"/>
              </a:spcBef>
              <a:buNone/>
            </a:pPr>
            <a:r>
              <a:rPr lang="zh-CN" altLang="en-US" sz="2400"/>
              <a:t>为落实福建省农村生活污水治理工作要求，提升将乐县农村生活污水处理设施的运行效率和管理水平，探索</a:t>
            </a:r>
            <a:r>
              <a:rPr lang="en-US" altLang="zh-CN" sz="2400"/>
              <a:t>“</a:t>
            </a:r>
            <a:r>
              <a:rPr lang="zh-CN" altLang="en-US" sz="2400"/>
              <a:t>以效付费</a:t>
            </a:r>
            <a:r>
              <a:rPr lang="en-US" altLang="zh-CN" sz="2400"/>
              <a:t>”</a:t>
            </a:r>
            <a:r>
              <a:rPr lang="zh-CN" altLang="en-US" sz="2400"/>
              <a:t>的运维机制，推动污水处理设施的常态化和精细化管理，县政府结合实际情况制定本考评办法。通过科学量化考核，强化对运维单位的监督与激励，确保污水处理设施稳定运行、水质达标排放，助力农村人居环境改善。</a:t>
            </a:r>
            <a:endParaRPr lang="zh-CN" altLang="en-US" sz="2400"/>
          </a:p>
        </p:txBody>
      </p:sp>
      <p:sp>
        <p:nvSpPr>
          <p:cNvPr id="3" name="标题 2"/>
          <p:cNvSpPr>
            <a:spLocks noGrp="1"/>
          </p:cNvSpPr>
          <p:nvPr>
            <p:ph type="title" idx="1"/>
          </p:nvPr>
        </p:nvSpPr>
        <p:spPr/>
        <p:txBody>
          <a:bodyPr/>
          <a:p>
            <a:r>
              <a:rPr lang="zh-CN" altLang="en-US"/>
              <a:t>出台背景</a:t>
            </a: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
          </p:nvPr>
        </p:nvSpPr>
        <p:spPr/>
        <p:txBody>
          <a:bodyPr>
            <a:normAutofit fontScale="90000"/>
          </a:bodyPr>
          <a:p>
            <a:r>
              <a:rPr>
                <a:cs typeface="MiSans Light" panose="00000400000000000000" charset="-122"/>
                <a:sym typeface="MiSans Light" panose="00000400000000000000" charset="-122"/>
              </a:rPr>
              <a:t>贰</a:t>
            </a:r>
            <a:br>
              <a:rPr lang="zh-CN" altLang="en-US"/>
            </a:br>
            <a:r>
              <a:rPr lang="zh-CN" altLang="en-US"/>
              <a:t>制定依据</a:t>
            </a: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p:txBody>
          <a:bodyPr anchor="ctr" anchorCtr="0"/>
          <a:p>
            <a:pPr marL="0" indent="720090">
              <a:lnSpc>
                <a:spcPts val="3000"/>
              </a:lnSpc>
              <a:spcBef>
                <a:spcPts val="0"/>
              </a:spcBef>
              <a:buNone/>
            </a:pPr>
            <a:r>
              <a:rPr lang="zh-CN" altLang="en-US" sz="2400"/>
              <a:t>（一）《福建省农村生活污水治理提升领导小组关于印发福建省进一步做好农村生活污水治理工作方案》（闽农污提升办〔</a:t>
            </a:r>
            <a:r>
              <a:rPr lang="en-US" altLang="zh-CN" sz="2400"/>
              <a:t>2023</a:t>
            </a:r>
            <a:r>
              <a:rPr lang="zh-CN" altLang="en-US" sz="2400"/>
              <a:t>〕</a:t>
            </a:r>
            <a:r>
              <a:rPr lang="en-US" altLang="zh-CN" sz="2400"/>
              <a:t>3</a:t>
            </a:r>
            <a:r>
              <a:rPr lang="zh-CN" altLang="en-US" sz="2400"/>
              <a:t>号）</a:t>
            </a:r>
            <a:endParaRPr lang="zh-CN" altLang="en-US" sz="2400"/>
          </a:p>
          <a:p>
            <a:pPr marL="0" indent="720090">
              <a:lnSpc>
                <a:spcPts val="3000"/>
              </a:lnSpc>
              <a:spcBef>
                <a:spcPts val="0"/>
              </a:spcBef>
              <a:buNone/>
            </a:pPr>
            <a:r>
              <a:rPr lang="zh-CN" altLang="en-US" sz="2400"/>
              <a:t>（二）《福建省农村生活污水治理成效评估暂行办法》（闽农污提升办〔</a:t>
            </a:r>
            <a:r>
              <a:rPr lang="en-US" altLang="zh-CN" sz="2400"/>
              <a:t>2023</a:t>
            </a:r>
            <a:r>
              <a:rPr lang="zh-CN" altLang="en-US" sz="2400"/>
              <a:t>〕</a:t>
            </a:r>
            <a:r>
              <a:rPr lang="en-US" altLang="zh-CN" sz="2400"/>
              <a:t>6</a:t>
            </a:r>
            <a:r>
              <a:rPr lang="zh-CN" altLang="en-US" sz="2400"/>
              <a:t>号）</a:t>
            </a:r>
            <a:endParaRPr lang="zh-CN" altLang="en-US" sz="2400"/>
          </a:p>
          <a:p>
            <a:pPr marL="0" indent="720090">
              <a:lnSpc>
                <a:spcPts val="3000"/>
              </a:lnSpc>
              <a:spcBef>
                <a:spcPts val="0"/>
              </a:spcBef>
              <a:buNone/>
            </a:pPr>
            <a:r>
              <a:rPr lang="zh-CN" altLang="en-US" sz="2400"/>
              <a:t>（三）《福建省住房和城乡建设厅关于进一步提升乡镇生活污水收集处理能力的指导意见》（闽建村〔</a:t>
            </a:r>
            <a:r>
              <a:rPr lang="en-US" altLang="zh-CN" sz="2400"/>
              <a:t>2024</a:t>
            </a:r>
            <a:r>
              <a:rPr lang="zh-CN" altLang="en-US" sz="2400"/>
              <a:t>〕</a:t>
            </a:r>
            <a:r>
              <a:rPr lang="en-US" altLang="zh-CN" sz="2400"/>
              <a:t>6</a:t>
            </a:r>
            <a:r>
              <a:rPr lang="zh-CN" altLang="en-US" sz="2400"/>
              <a:t>号）</a:t>
            </a:r>
            <a:endParaRPr lang="zh-CN" altLang="en-US" sz="2400"/>
          </a:p>
          <a:p>
            <a:pPr marL="0" indent="720090">
              <a:lnSpc>
                <a:spcPts val="3000"/>
              </a:lnSpc>
              <a:spcBef>
                <a:spcPts val="0"/>
              </a:spcBef>
              <a:buNone/>
            </a:pPr>
            <a:r>
              <a:rPr lang="zh-CN" altLang="en-US" sz="2400"/>
              <a:t>（四）《将乐县人民政府办公室关于印发</a:t>
            </a:r>
            <a:r>
              <a:rPr lang="en-US" altLang="zh-CN" sz="2400"/>
              <a:t>“</a:t>
            </a:r>
            <a:r>
              <a:rPr lang="zh-CN" altLang="en-US" sz="2400"/>
              <a:t>十四五</a:t>
            </a:r>
            <a:r>
              <a:rPr lang="en-US" altLang="zh-CN" sz="2400"/>
              <a:t>”</a:t>
            </a:r>
            <a:r>
              <a:rPr lang="zh-CN" altLang="en-US" sz="2400"/>
              <a:t>乡镇生活污水处理设施建设运维实施方案》（将政办〔</a:t>
            </a:r>
            <a:r>
              <a:rPr lang="en-US" altLang="zh-CN" sz="2400"/>
              <a:t>2022</a:t>
            </a:r>
            <a:r>
              <a:rPr lang="zh-CN" altLang="en-US" sz="2400"/>
              <a:t>〕</a:t>
            </a:r>
            <a:r>
              <a:rPr lang="en-US" altLang="zh-CN" sz="2400"/>
              <a:t>53</a:t>
            </a:r>
            <a:r>
              <a:rPr lang="zh-CN" altLang="en-US" sz="2400"/>
              <a:t>号）</a:t>
            </a:r>
            <a:endParaRPr lang="zh-CN" altLang="en-US" sz="2400"/>
          </a:p>
        </p:txBody>
      </p:sp>
      <p:sp>
        <p:nvSpPr>
          <p:cNvPr id="3" name="标题 2"/>
          <p:cNvSpPr>
            <a:spLocks noGrp="1"/>
          </p:cNvSpPr>
          <p:nvPr>
            <p:ph type="title" idx="1"/>
          </p:nvPr>
        </p:nvSpPr>
        <p:spPr/>
        <p:txBody>
          <a:bodyPr/>
          <a:p>
            <a:r>
              <a:rPr>
                <a:sym typeface="+mn-ea"/>
              </a:rPr>
              <a:t>制定依据</a:t>
            </a: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
          </p:nvPr>
        </p:nvSpPr>
        <p:spPr/>
        <p:txBody>
          <a:bodyPr>
            <a:normAutofit fontScale="90000"/>
          </a:bodyPr>
          <a:p>
            <a:r>
              <a:rPr>
                <a:cs typeface="MiSans Light" panose="00000400000000000000" charset="-122"/>
                <a:sym typeface="MiSans Light" panose="00000400000000000000" charset="-122"/>
              </a:rPr>
              <a:t>叁</a:t>
            </a:r>
            <a:br>
              <a:rPr>
                <a:effectLst/>
                <a:cs typeface="MiSans Light" panose="00000400000000000000" charset="-122"/>
                <a:sym typeface="MiSans Light" panose="00000400000000000000" charset="-122"/>
              </a:rPr>
            </a:br>
            <a:r>
              <a:rPr>
                <a:effectLst/>
                <a:cs typeface="MiSans Light" panose="00000400000000000000" charset="-122"/>
                <a:sym typeface="MiSans Light" panose="00000400000000000000" charset="-122"/>
              </a:rPr>
              <a:t>主要内容</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3"/>
          </p:nvPr>
        </p:nvSpPr>
        <p:spPr/>
        <p:txBody>
          <a:bodyPr anchor="t" anchorCtr="0">
            <a:noAutofit/>
          </a:bodyPr>
          <a:p>
            <a:pPr marL="0" indent="360045">
              <a:lnSpc>
                <a:spcPts val="1900"/>
              </a:lnSpc>
              <a:buNone/>
            </a:pPr>
            <a:r>
              <a:rPr lang="en-US" altLang="zh-CN">
                <a:sym typeface="+mn-ea"/>
              </a:rPr>
              <a:t>1.</a:t>
            </a:r>
            <a:r>
              <a:rPr>
                <a:sym typeface="+mn-ea"/>
              </a:rPr>
              <a:t>考评主体：县农村生活污水治理工作专班负责组织实施。</a:t>
            </a:r>
            <a:endParaRPr lang="zh-CN" altLang="en-US"/>
          </a:p>
          <a:p>
            <a:pPr marL="0" indent="360045">
              <a:lnSpc>
                <a:spcPts val="1900"/>
              </a:lnSpc>
              <a:buNone/>
            </a:pPr>
            <a:r>
              <a:rPr lang="en-US" altLang="zh-CN">
                <a:sym typeface="+mn-ea"/>
              </a:rPr>
              <a:t>2.</a:t>
            </a:r>
            <a:r>
              <a:rPr>
                <a:sym typeface="+mn-ea"/>
              </a:rPr>
              <a:t>考评对象：县域内所有农村污水处理设施及管网的运维单位（含乡镇、村）。</a:t>
            </a:r>
            <a:endParaRPr lang="zh-CN" altLang="en-US"/>
          </a:p>
          <a:p>
            <a:pPr marL="0" indent="360045">
              <a:lnSpc>
                <a:spcPts val="1900"/>
              </a:lnSpc>
              <a:buNone/>
            </a:pPr>
            <a:r>
              <a:rPr lang="en-US" altLang="zh-CN">
                <a:sym typeface="+mn-ea"/>
              </a:rPr>
              <a:t>3.</a:t>
            </a:r>
            <a:r>
              <a:rPr>
                <a:sym typeface="+mn-ea"/>
              </a:rPr>
              <a:t>考评内容：（</a:t>
            </a:r>
            <a:r>
              <a:rPr lang="en-US" altLang="zh-CN">
                <a:sym typeface="+mn-ea"/>
              </a:rPr>
              <a:t>1</a:t>
            </a:r>
            <a:r>
              <a:rPr>
                <a:sym typeface="+mn-ea"/>
              </a:rPr>
              <a:t>）厂容厂貌；（</a:t>
            </a:r>
            <a:r>
              <a:rPr lang="en-US" altLang="zh-CN">
                <a:sym typeface="+mn-ea"/>
              </a:rPr>
              <a:t>2</a:t>
            </a:r>
            <a:r>
              <a:rPr>
                <a:sym typeface="+mn-ea"/>
              </a:rPr>
              <a:t>）处理设施；（</a:t>
            </a:r>
            <a:r>
              <a:rPr lang="en-US" altLang="zh-CN">
                <a:sym typeface="+mn-ea"/>
              </a:rPr>
              <a:t>3</a:t>
            </a:r>
            <a:r>
              <a:rPr>
                <a:sym typeface="+mn-ea"/>
              </a:rPr>
              <a:t>）管网设施；（</a:t>
            </a:r>
            <a:r>
              <a:rPr lang="en-US" altLang="zh-CN">
                <a:sym typeface="+mn-ea"/>
              </a:rPr>
              <a:t>4</a:t>
            </a:r>
            <a:r>
              <a:rPr>
                <a:sym typeface="+mn-ea"/>
              </a:rPr>
              <a:t>）在线监测系统；（</a:t>
            </a:r>
            <a:r>
              <a:rPr lang="en-US" altLang="zh-CN">
                <a:sym typeface="+mn-ea"/>
              </a:rPr>
              <a:t>5</a:t>
            </a:r>
            <a:r>
              <a:rPr>
                <a:sym typeface="+mn-ea"/>
              </a:rPr>
              <a:t>）污水处理设施巡查频次要求；（</a:t>
            </a:r>
            <a:r>
              <a:rPr lang="en-US" altLang="zh-CN">
                <a:sym typeface="+mn-ea"/>
              </a:rPr>
              <a:t>6</a:t>
            </a:r>
            <a:r>
              <a:rPr>
                <a:sym typeface="+mn-ea"/>
              </a:rPr>
              <a:t>）进出水水质监测要求；（</a:t>
            </a:r>
            <a:r>
              <a:rPr lang="en-US" altLang="zh-CN">
                <a:sym typeface="+mn-ea"/>
              </a:rPr>
              <a:t>7</a:t>
            </a:r>
            <a:r>
              <a:rPr>
                <a:sym typeface="+mn-ea"/>
              </a:rPr>
              <a:t>）运维单位要加强站区、提升泵及管网的运维管理；（</a:t>
            </a:r>
            <a:r>
              <a:rPr lang="en-US" altLang="zh-CN">
                <a:sym typeface="+mn-ea"/>
              </a:rPr>
              <a:t>8</a:t>
            </a:r>
            <a:r>
              <a:rPr>
                <a:sym typeface="+mn-ea"/>
              </a:rPr>
              <a:t>）污泥规范化处置。</a:t>
            </a:r>
            <a:endParaRPr lang="zh-CN" altLang="en-US"/>
          </a:p>
          <a:p>
            <a:pPr marL="0" indent="360045">
              <a:lnSpc>
                <a:spcPts val="1900"/>
              </a:lnSpc>
              <a:buNone/>
            </a:pPr>
            <a:r>
              <a:rPr lang="en-US" altLang="zh-CN">
                <a:sym typeface="+mn-ea"/>
              </a:rPr>
              <a:t>4.</a:t>
            </a:r>
            <a:r>
              <a:rPr>
                <a:sym typeface="+mn-ea"/>
              </a:rPr>
              <a:t>考评方式：定期检查（季度考核）与随机抽查相结合，总分</a:t>
            </a:r>
            <a:r>
              <a:rPr lang="en-US" altLang="zh-CN">
                <a:sym typeface="+mn-ea"/>
              </a:rPr>
              <a:t>100</a:t>
            </a:r>
            <a:r>
              <a:rPr>
                <a:sym typeface="+mn-ea"/>
              </a:rPr>
              <a:t>分，权重各占</a:t>
            </a:r>
            <a:r>
              <a:rPr lang="en-US" altLang="zh-CN">
                <a:sym typeface="+mn-ea"/>
              </a:rPr>
              <a:t>50%</a:t>
            </a:r>
            <a:r>
              <a:rPr>
                <a:sym typeface="+mn-ea"/>
              </a:rPr>
              <a:t>。</a:t>
            </a:r>
            <a:endParaRPr lang="zh-CN" altLang="en-US"/>
          </a:p>
          <a:p>
            <a:pPr marL="0" indent="360045">
              <a:lnSpc>
                <a:spcPts val="1900"/>
              </a:lnSpc>
              <a:buNone/>
            </a:pPr>
            <a:r>
              <a:rPr>
                <a:sym typeface="+mn-ea"/>
              </a:rPr>
              <a:t>（五）考评结果应用</a:t>
            </a:r>
            <a:endParaRPr lang="zh-CN" altLang="en-US"/>
          </a:p>
          <a:p>
            <a:pPr marL="0" indent="360045">
              <a:lnSpc>
                <a:spcPts val="1900"/>
              </a:lnSpc>
              <a:buNone/>
            </a:pPr>
            <a:r>
              <a:rPr lang="en-US" altLang="zh-CN">
                <a:sym typeface="+mn-ea"/>
              </a:rPr>
              <a:t>1.</a:t>
            </a:r>
            <a:r>
              <a:rPr>
                <a:sym typeface="+mn-ea"/>
              </a:rPr>
              <a:t>运营服务费挂钩：考评结果作为对运维单位的运营服务费核定及支付依据。</a:t>
            </a:r>
            <a:endParaRPr lang="zh-CN" altLang="en-US"/>
          </a:p>
          <a:p>
            <a:pPr marL="0" indent="360045">
              <a:lnSpc>
                <a:spcPts val="1900"/>
              </a:lnSpc>
              <a:buNone/>
            </a:pPr>
            <a:r>
              <a:rPr lang="en-US" altLang="zh-CN">
                <a:sym typeface="+mn-ea"/>
              </a:rPr>
              <a:t>2.</a:t>
            </a:r>
            <a:r>
              <a:rPr>
                <a:sym typeface="+mn-ea"/>
              </a:rPr>
              <a:t>整改要求：问题限期整改，未完成整改的作为下期扣分项。</a:t>
            </a:r>
            <a:endParaRPr lang="zh-CN" altLang="en-US"/>
          </a:p>
          <a:p>
            <a:pPr marL="0" indent="360045">
              <a:lnSpc>
                <a:spcPts val="1900"/>
              </a:lnSpc>
              <a:buNone/>
            </a:pPr>
            <a:endParaRPr lang="zh-CN" altLang="en-US"/>
          </a:p>
        </p:txBody>
      </p:sp>
      <p:sp>
        <p:nvSpPr>
          <p:cNvPr id="3" name="内容占位符 2"/>
          <p:cNvSpPr>
            <a:spLocks noGrp="1"/>
          </p:cNvSpPr>
          <p:nvPr>
            <p:ph idx="2"/>
          </p:nvPr>
        </p:nvSpPr>
        <p:spPr/>
        <p:txBody>
          <a:bodyPr>
            <a:normAutofit fontScale="90000"/>
          </a:bodyPr>
          <a:p>
            <a:pPr marL="0" indent="360045">
              <a:lnSpc>
                <a:spcPts val="1900"/>
              </a:lnSpc>
              <a:buNone/>
            </a:pPr>
            <a:r>
              <a:rPr lang="zh-CN" altLang="en-US"/>
              <a:t>（一）适用范围</a:t>
            </a:r>
            <a:endParaRPr lang="zh-CN" altLang="en-US"/>
          </a:p>
          <a:p>
            <a:pPr marL="0" indent="360045">
              <a:lnSpc>
                <a:spcPts val="1900"/>
              </a:lnSpc>
              <a:buNone/>
            </a:pPr>
            <a:r>
              <a:rPr lang="zh-CN" altLang="en-US"/>
              <a:t>全县乡镇、村生活污水处理设施及配套管网的运行维护监督与考评工作。</a:t>
            </a:r>
            <a:endParaRPr lang="zh-CN" altLang="en-US"/>
          </a:p>
          <a:p>
            <a:pPr marL="0" indent="360045">
              <a:lnSpc>
                <a:spcPts val="1900"/>
              </a:lnSpc>
              <a:buNone/>
            </a:pPr>
            <a:r>
              <a:rPr lang="zh-CN" altLang="en-US"/>
              <a:t>（二）责任主体</a:t>
            </a:r>
            <a:endParaRPr lang="zh-CN" altLang="en-US"/>
          </a:p>
          <a:p>
            <a:pPr marL="0" indent="360045">
              <a:lnSpc>
                <a:spcPts val="1900"/>
              </a:lnSpc>
              <a:buNone/>
            </a:pPr>
            <a:r>
              <a:rPr lang="zh-CN" altLang="en-US"/>
              <a:t>运维单位为直接责任主体，需确保设施正常运行、管网畅通、水质达标。</a:t>
            </a:r>
            <a:endParaRPr lang="zh-CN" altLang="en-US"/>
          </a:p>
          <a:p>
            <a:pPr marL="0" indent="360045">
              <a:lnSpc>
                <a:spcPts val="1900"/>
              </a:lnSpc>
              <a:buNone/>
            </a:pPr>
            <a:r>
              <a:rPr lang="zh-CN" altLang="en-US"/>
              <a:t>（三）运维单位要求</a:t>
            </a:r>
            <a:endParaRPr lang="zh-CN" altLang="en-US"/>
          </a:p>
          <a:p>
            <a:pPr marL="0" indent="360045">
              <a:lnSpc>
                <a:spcPts val="1900"/>
              </a:lnSpc>
              <a:buNone/>
            </a:pPr>
            <a:r>
              <a:rPr lang="en-US" altLang="zh-CN"/>
              <a:t>1.</a:t>
            </a:r>
            <a:r>
              <a:rPr lang="zh-CN" altLang="en-US"/>
              <a:t>运维单位应建立健全相关机制；</a:t>
            </a:r>
            <a:r>
              <a:rPr lang="en-US" altLang="zh-CN"/>
              <a:t>2.</a:t>
            </a:r>
            <a:r>
              <a:rPr lang="zh-CN" altLang="en-US"/>
              <a:t>运维单位应建立稳定的运维队伍；</a:t>
            </a:r>
            <a:r>
              <a:rPr lang="en-US" altLang="zh-CN"/>
              <a:t>3.</a:t>
            </a:r>
            <a:r>
              <a:rPr lang="zh-CN" altLang="en-US"/>
              <a:t>运维单位应配齐专业的设施设备；</a:t>
            </a:r>
            <a:r>
              <a:rPr lang="en-US" altLang="zh-CN"/>
              <a:t>4.</a:t>
            </a:r>
            <a:r>
              <a:rPr lang="zh-CN" altLang="en-US"/>
              <a:t>运维单位应建有水质检测化验室；</a:t>
            </a:r>
            <a:r>
              <a:rPr lang="en-US" altLang="zh-CN"/>
              <a:t>5.</a:t>
            </a:r>
            <a:r>
              <a:rPr lang="zh-CN" altLang="en-US"/>
              <a:t>运维单位应建立信息化管理平台；</a:t>
            </a:r>
            <a:r>
              <a:rPr lang="en-US" altLang="zh-CN"/>
              <a:t>6.</a:t>
            </a:r>
            <a:r>
              <a:rPr lang="zh-CN" altLang="en-US"/>
              <a:t>运维单位应及时响应公众投诉的问题和异常情况；</a:t>
            </a:r>
            <a:r>
              <a:rPr lang="en-US" altLang="zh-CN"/>
              <a:t>7.</a:t>
            </a:r>
            <a:r>
              <a:rPr lang="zh-CN" altLang="en-US"/>
              <a:t>建立健全各类档案；</a:t>
            </a:r>
            <a:r>
              <a:rPr lang="en-US" altLang="zh-CN"/>
              <a:t>8.</a:t>
            </a:r>
            <a:r>
              <a:rPr lang="zh-CN" altLang="en-US"/>
              <a:t>制定专项应急预案、设备管理操作手册、设备安全操作手册等。</a:t>
            </a:r>
            <a:endParaRPr lang="zh-CN" altLang="en-US"/>
          </a:p>
          <a:p>
            <a:pPr marL="0" indent="360045">
              <a:lnSpc>
                <a:spcPts val="1900"/>
              </a:lnSpc>
              <a:buNone/>
            </a:pPr>
            <a:r>
              <a:rPr>
                <a:sym typeface="+mn-ea"/>
              </a:rPr>
              <a:t>（四）考评机制</a:t>
            </a:r>
            <a:endParaRPr lang="zh-CN" altLang="en-US"/>
          </a:p>
          <a:p>
            <a:pPr marL="0" indent="360045">
              <a:lnSpc>
                <a:spcPts val="1900"/>
              </a:lnSpc>
              <a:buNone/>
            </a:pPr>
            <a:endParaRPr lang="zh-CN" altLang="en-US"/>
          </a:p>
        </p:txBody>
      </p:sp>
      <p:sp>
        <p:nvSpPr>
          <p:cNvPr id="4" name="标题 3"/>
          <p:cNvSpPr>
            <a:spLocks noGrp="1"/>
          </p:cNvSpPr>
          <p:nvPr>
            <p:ph type="title" idx="1"/>
          </p:nvPr>
        </p:nvSpPr>
        <p:spPr/>
        <p:txBody>
          <a:bodyPr/>
          <a:p>
            <a:r>
              <a:rPr lang="zh-CN" altLang="en-US"/>
              <a:t>主要内容</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
          </p:nvPr>
        </p:nvSpPr>
        <p:spPr/>
        <p:txBody>
          <a:bodyPr>
            <a:normAutofit fontScale="90000"/>
          </a:bodyPr>
          <a:p>
            <a:r>
              <a:rPr>
                <a:cs typeface="MiSans Light" panose="00000400000000000000" charset="-122"/>
                <a:sym typeface="MiSans Light" panose="00000400000000000000" charset="-122"/>
              </a:rPr>
              <a:t>肆</a:t>
            </a:r>
            <a:br>
              <a:rPr>
                <a:cs typeface="MiSans Light" panose="00000400000000000000" charset="-122"/>
                <a:sym typeface="MiSans Light" panose="00000400000000000000" charset="-122"/>
              </a:rPr>
            </a:br>
            <a:r>
              <a:rPr>
                <a:effectLst/>
                <a:cs typeface="MiSans Light" panose="00000400000000000000" charset="-122"/>
                <a:sym typeface="MiSans Light" panose="00000400000000000000" charset="-122"/>
              </a:rPr>
              <a:t>范围期限</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00.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目录标题"/>
</p:tagLst>
</file>

<file path=ppt/tags/tag101.xml><?xml version="1.0" encoding="utf-8"?>
<p:tagLst xmlns:p="http://schemas.openxmlformats.org/presentationml/2006/main">
  <p:tag name="KSO_WM_UNIT_TYPE" val="l_h_i"/>
  <p:tag name="KSO_WM_UNIT_INDEX" val="1_4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p="http://schemas.openxmlformats.org/presentationml/2006/main">
  <p:tag name="KSO_WM_UNIT_TYPE" val="l_h_i"/>
  <p:tag name="KSO_WM_UNIT_INDEX" val="1_4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xml><?xml version="1.0" encoding="utf-8"?>
<p:tagLst xmlns:p="http://schemas.openxmlformats.org/presentationml/2006/main">
  <p:tag name="KSO_WM_UNIT_TYPE" val="l_h_i"/>
  <p:tag name="KSO_WM_UNIT_INDEX" val="1_4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TYPE" val="l_h_i"/>
  <p:tag name="KSO_WM_UNIT_INDEX" val="1_4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0236"/>
  <p:tag name="KSO_WM_TEMPLATE_CATEGORY" val="custom"/>
  <p:tag name="KSO_WM_SLIDE_INDEX" val="4"/>
  <p:tag name="KSO_WM_SLIDE_ID" val="custom20230236_4"/>
  <p:tag name="KSO_WM_TEMPLATE_MASTER_TYPE" val="0"/>
  <p:tag name="KSO_WM_SLIDE_LAYOUT" val="a_l"/>
  <p:tag name="KSO_WM_SLIDE_LAYOUT_CNT" val="1_1"/>
  <p:tag name="KSO_WM_SLIDE_DIAGTYPE" val="l"/>
  <p:tag name="KSO_WM_SLIDE_THEME_ID" val="3302512"/>
  <p:tag name="KSO_WM_SLIDE_THEME_NAME" val="中国风绿色纹理教育教学"/>
</p:tagLst>
</file>

<file path=ppt/tags/tag107.xml><?xml version="1.0" encoding="utf-8"?>
<p:tagLst xmlns:p="http://schemas.openxmlformats.org/presentationml/2006/main">
  <p:tag name="KSO_WM_UNIT_TYPE" val="a"/>
  <p:tag name="KSO_WM_UNIT_INDEX" val="1"/>
  <p:tag name="KSO_WM_BEAUTIFY_FLAG" val="#wm#"/>
  <p:tag name="KSO_WM_TAG_VERSION" val="3.0"/>
  <p:tag name="KSO_WM_UNIT_ID" val="custom20230236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ISCONTENTSTITLE" val="0"/>
  <p:tag name="KSO_WM_UNIT_TEXT_TYPE" val="1"/>
  <p:tag name="KSO_WM_UNIT_PRESET_TEXT" val="添加章节标题"/>
</p:tagLst>
</file>

<file path=ppt/tags/tag108.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0236"/>
  <p:tag name="KSO_WM_TEMPLATE_CATEGORY" val="custom"/>
  <p:tag name="KSO_WM_SLIDE_INDEX" val="9"/>
  <p:tag name="KSO_WM_SLIDE_ID" val="custom20230236_9"/>
  <p:tag name="KSO_WM_TEMPLATE_MASTER_TYPE" val="0"/>
  <p:tag name="KSO_WM_SLIDE_LAYOUT" val="a"/>
  <p:tag name="KSO_WM_SLIDE_LAYOUT_CNT" val="1"/>
  <p:tag name="KSO_WM_SLIDE_THEME_ID" val="3302512"/>
  <p:tag name="KSO_WM_SLIDE_THEME_NAME" val="中国风绿色纹理教育教学"/>
</p:tagLst>
</file>

<file path=ppt/tags/tag109.xml><?xml version="1.0" encoding="utf-8"?>
<p:tagLst xmlns:p="http://schemas.openxmlformats.org/presentationml/2006/main">
  <p:tag name="KSO_WM_BEAUTIFY_FLAG" val="#wm#"/>
  <p:tag name="KSO_WM_TEMPLATE_CATEGORY" val="custom"/>
  <p:tag name="KSO_WM_TEMPLATE_INDEX" val="20230236"/>
</p:tagLst>
</file>

<file path=ppt/tags/tag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BEAUTIFY_FLAG" val="#wm#"/>
  <p:tag name="KSO_WM_TEMPLATE_CATEGORY" val="custom"/>
  <p:tag name="KSO_WM_TEMPLATE_INDEX" val="20230236"/>
</p:tagLst>
</file>

<file path=ppt/tags/tag111.xml><?xml version="1.0" encoding="utf-8"?>
<p:tagLst xmlns:p="http://schemas.openxmlformats.org/presentationml/2006/main">
  <p:tag name="KSO_WM_BEAUTIFY_FLAG" val="#wm#"/>
  <p:tag name="KSO_WM_TEMPLATE_CATEGORY" val="custom"/>
  <p:tag name="KSO_WM_TEMPLATE_INDEX" val="20230236"/>
</p:tagLst>
</file>

<file path=ppt/tags/tag112.xml><?xml version="1.0" encoding="utf-8"?>
<p:tagLst xmlns:p="http://schemas.openxmlformats.org/presentationml/2006/main">
  <p:tag name="KSO_WM_BEAUTIFY_FLAG" val="#wm#"/>
  <p:tag name="KSO_WM_TEMPLATE_CATEGORY" val="custom"/>
  <p:tag name="KSO_WM_TEMPLATE_INDEX" val="20230236"/>
</p:tagLst>
</file>

<file path=ppt/tags/tag113.xml><?xml version="1.0" encoding="utf-8"?>
<p:tagLst xmlns:p="http://schemas.openxmlformats.org/presentationml/2006/main">
  <p:tag name="KSO_WM_BEAUTIFY_FLAG" val="#wm#"/>
  <p:tag name="KSO_WM_TEMPLATE_CATEGORY" val="custom"/>
  <p:tag name="KSO_WM_TEMPLATE_INDEX" val="20230236"/>
</p:tagLst>
</file>

<file path=ppt/tags/tag114.xml><?xml version="1.0" encoding="utf-8"?>
<p:tagLst xmlns:p="http://schemas.openxmlformats.org/presentationml/2006/main">
  <p:tag name="KSO_WM_BEAUTIFY_FLAG" val="#wm#"/>
  <p:tag name="KSO_WM_TEMPLATE_CATEGORY" val="custom"/>
  <p:tag name="KSO_WM_TEMPLATE_INDEX" val="20230236"/>
</p:tagLst>
</file>

<file path=ppt/tags/tag115.xml><?xml version="1.0" encoding="utf-8"?>
<p:tagLst xmlns:p="http://schemas.openxmlformats.org/presentationml/2006/main">
  <p:tag name="KSO_WM_BEAUTIFY_FLAG" val="#wm#"/>
  <p:tag name="KSO_WM_TEMPLATE_CATEGORY" val="custom"/>
  <p:tag name="KSO_WM_TEMPLATE_INDEX" val="20230236"/>
</p:tagLst>
</file>

<file path=ppt/tags/tag1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6"/>
</p:tagLst>
</file>

<file path=ppt/tags/tag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5.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母版文本样式"/>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母版副标题样式"/>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二级&#10;三级&#10;四级&#10;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0236"/>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0236"/>
</p:tagLst>
</file>

<file path=ppt/tags/tag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TEMPLATE_SUBCATEGORY" val="29"/>
  <p:tag name="KSO_WM_TEMPLATE_COLOR_TYPE" val="0"/>
  <p:tag name="KSO_WM_TAG_VERSION" val="3.0"/>
  <p:tag name="KSO_WM_TEMPLATE_THUMBS_INDEX" val="1、11"/>
  <p:tag name="KSO_WM_BEAUTIFY_FLAG" val="#wm#"/>
  <p:tag name="KSO_WM_TEMPLATE_INDEX" val="20230236"/>
  <p:tag name="KSO_WM_TEMPLATE_CATEGORY" val="custom"/>
  <p:tag name="KSO_WM_TEMPLATE_MASTER_TYPE" val="0"/>
</p:tagLst>
</file>

<file path=ppt/tags/tag71.xml><?xml version="1.0" encoding="utf-8"?>
<p:tagLst xmlns:p="http://schemas.openxmlformats.org/presentationml/2006/main">
  <p:tag name="KSO_WM_UNIT_TYPE" val="a"/>
  <p:tag name="KSO_WM_UNIT_INDEX" val="1"/>
  <p:tag name="KSO_WM_BEAUTIFY_FLAG" val="#wm#"/>
  <p:tag name="KSO_WM_TAG_VERSION" val="3.0"/>
  <p:tag name="KSO_WM_UNIT_ID" val="custom2023023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ISCONTENTSTITLE" val="0"/>
  <p:tag name="KSO_WM_UNIT_TEXT_TYPE" val="1"/>
  <p:tag name="KSO_WM_UNIT_PRESET_TEXT" val="单击此处添加   文档标题"/>
</p:tagLst>
</file>

<file path=ppt/tags/tag72.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11"/>
  <p:tag name="KSO_WM_BEAUTIFY_FLAG" val="#wm#"/>
  <p:tag name="KSO_WM_TEMPLATE_INDEX" val="20230236"/>
  <p:tag name="KSO_WM_TEMPLATE_CATEGORY" val="custom"/>
  <p:tag name="KSO_WM_SLIDE_INDEX" val="1"/>
  <p:tag name="KSO_WM_SLIDE_ID" val="custom20230236_1"/>
  <p:tag name="KSO_WM_TEMPLATE_MASTER_TYPE" val="0"/>
  <p:tag name="KSO_WM_SLIDE_LAYOUT" val="a_b_f"/>
  <p:tag name="KSO_WM_SLIDE_LAYOUT_CNT" val="1_1_1"/>
  <p:tag name="KSO_WM_SLIDE_THEME_ID" val="3302512"/>
  <p:tag name="KSO_WM_SLIDE_THEME_NAME" val="中国风绿色纹理教育教学"/>
</p:tagLst>
</file>

<file path=ppt/tags/tag73.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0236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Lst>
</file>

<file path=ppt/tags/tag74.xml><?xml version="1.0" encoding="utf-8"?>
<p:tagLst xmlns:p="http://schemas.openxmlformats.org/presentationml/2006/main">
  <p:tag name="KSO_WM_UNIT_TYPE" val="l_h_i"/>
  <p:tag name="KSO_WM_UNIT_INDEX" val="1_1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1_7"/>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目录标题"/>
</p:tagLst>
</file>

<file path=ppt/tags/tag77.xml><?xml version="1.0" encoding="utf-8"?>
<p:tagLst xmlns:p="http://schemas.openxmlformats.org/presentationml/2006/main">
  <p:tag name="KSO_WM_UNIT_TYPE" val="l_h_i"/>
  <p:tag name="KSO_WM_UNIT_INDEX" val="1_1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xml><?xml version="1.0" encoding="utf-8"?>
<p:tagLst xmlns:p="http://schemas.openxmlformats.org/presentationml/2006/main">
  <p:tag name="KSO_WM_UNIT_TYPE" val="l_h_i"/>
  <p:tag name="KSO_WM_UNIT_INDEX" val="1_1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1.xml><?xml version="1.0" encoding="utf-8"?>
<p:tagLst xmlns:p="http://schemas.openxmlformats.org/presentationml/2006/main">
  <p:tag name="KSO_WM_UNIT_TYPE" val="l_h_i"/>
  <p:tag name="KSO_WM_UNIT_INDEX" val="1_1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2.xml><?xml version="1.0" encoding="utf-8"?>
<p:tagLst xmlns:p="http://schemas.openxmlformats.org/presentationml/2006/main">
  <p:tag name="KSO_WM_UNIT_TYPE" val="l_h_i"/>
  <p:tag name="KSO_WM_UNIT_INDEX" val="1_2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2_7"/>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3.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4.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目录标题"/>
</p:tagLst>
</file>

<file path=ppt/tags/tag85.xml><?xml version="1.0" encoding="utf-8"?>
<p:tagLst xmlns:p="http://schemas.openxmlformats.org/presentationml/2006/main">
  <p:tag name="KSO_WM_UNIT_TYPE" val="l_h_i"/>
  <p:tag name="KSO_WM_UNIT_INDEX" val="1_2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6.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7.xml><?xml version="1.0" encoding="utf-8"?>
<p:tagLst xmlns:p="http://schemas.openxmlformats.org/presentationml/2006/main">
  <p:tag name="KSO_WM_UNIT_TYPE" val="l_h_i"/>
  <p:tag name="KSO_WM_UNIT_INDEX" val="1_2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8.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9.xml><?xml version="1.0" encoding="utf-8"?>
<p:tagLst xmlns:p="http://schemas.openxmlformats.org/presentationml/2006/main">
  <p:tag name="KSO_WM_UNIT_TYPE" val="l_h_i"/>
  <p:tag name="KSO_WM_UNIT_INDEX" val="1_2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l_h_i"/>
  <p:tag name="KSO_WM_UNIT_INDEX" val="1_3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3_7"/>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1.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2.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目录标题"/>
</p:tagLst>
</file>

<file path=ppt/tags/tag93.xml><?xml version="1.0" encoding="utf-8"?>
<p:tagLst xmlns:p="http://schemas.openxmlformats.org/presentationml/2006/main">
  <p:tag name="KSO_WM_UNIT_TYPE" val="l_h_i"/>
  <p:tag name="KSO_WM_UNIT_INDEX" val="1_3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4.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xml><?xml version="1.0" encoding="utf-8"?>
<p:tagLst xmlns:p="http://schemas.openxmlformats.org/presentationml/2006/main">
  <p:tag name="KSO_WM_UNIT_TYPE" val="l_h_i"/>
  <p:tag name="KSO_WM_UNIT_INDEX" val="1_3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xml><?xml version="1.0" encoding="utf-8"?>
<p:tagLst xmlns:p="http://schemas.openxmlformats.org/presentationml/2006/main">
  <p:tag name="KSO_WM_UNIT_TYPE" val="l_h_i"/>
  <p:tag name="KSO_WM_UNIT_INDEX" val="1_3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xml><?xml version="1.0" encoding="utf-8"?>
<p:tagLst xmlns:p="http://schemas.openxmlformats.org/presentationml/2006/main">
  <p:tag name="KSO_WM_UNIT_TYPE" val="l_h_i"/>
  <p:tag name="KSO_WM_UNIT_INDEX" val="1_4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4_7"/>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76.55006586990957,&quot;top&quot;:148.09917615995627,&quot;width&quot;:779.8132934570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中国风绿色纹理教育教学">
  <a:themeElements>
    <a:clrScheme name="自定义 8">
      <a:dk1>
        <a:srgbClr val="000000"/>
      </a:dk1>
      <a:lt1>
        <a:srgbClr val="FFFFFF"/>
      </a:lt1>
      <a:dk2>
        <a:srgbClr val="768395"/>
      </a:dk2>
      <a:lt2>
        <a:srgbClr val="F0F0F0"/>
      </a:lt2>
      <a:accent1>
        <a:srgbClr val="45695D"/>
      </a:accent1>
      <a:accent2>
        <a:srgbClr val="2E6E8A"/>
      </a:accent2>
      <a:accent3>
        <a:srgbClr val="89ADC5"/>
      </a:accent3>
      <a:accent4>
        <a:srgbClr val="9DBFB4"/>
      </a:accent4>
      <a:accent5>
        <a:srgbClr val="76A696"/>
      </a:accent5>
      <a:accent6>
        <a:srgbClr val="9CB288"/>
      </a:accent6>
      <a:hlink>
        <a:srgbClr val="4472C4"/>
      </a:hlink>
      <a:folHlink>
        <a:srgbClr val="BFBFBF"/>
      </a:folHlink>
    </a:clrScheme>
    <a:fontScheme name="自定义 27">
      <a:majorFont>
        <a:latin typeface="汉仪细秀体简 L"/>
        <a:ea typeface="汉仪细秀体简 L"/>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1F6E8E"/>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WPS 演示</Application>
  <PresentationFormat>宽屏</PresentationFormat>
  <Paragraphs>63</Paragraphs>
  <Slides>10</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MiSans Light</vt:lpstr>
      <vt:lpstr>Wingdings</vt:lpstr>
      <vt:lpstr>汉仪细秀体简 L</vt:lpstr>
      <vt:lpstr>微软雅黑</vt:lpstr>
      <vt:lpstr>Arial Unicode MS</vt:lpstr>
      <vt:lpstr>Calibri</vt:lpstr>
      <vt:lpstr>中国风绿色纹理教育教学</vt:lpstr>
      <vt:lpstr>《将乐县农村生活污水处理设施及配套管网运行维护管理考评办法（提升版）》 政策解读</vt:lpstr>
      <vt:lpstr>目 录</vt:lpstr>
      <vt:lpstr>壹  出台背景</vt:lpstr>
      <vt:lpstr>出台背景</vt:lpstr>
      <vt:lpstr>贰 制定依据</vt:lpstr>
      <vt:lpstr>制定依据</vt:lpstr>
      <vt:lpstr>叁 主要内容</vt:lpstr>
      <vt:lpstr>主要内容</vt:lpstr>
      <vt:lpstr>肆 范围期限</vt:lpstr>
      <vt:lpstr>范围期限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连名带姓</cp:lastModifiedBy>
  <cp:revision>165</cp:revision>
  <dcterms:created xsi:type="dcterms:W3CDTF">2019-06-19T02:08:00Z</dcterms:created>
  <dcterms:modified xsi:type="dcterms:W3CDTF">2025-02-13T07:50:12Z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3CAB53133B1D4AFAA07F78A266E7B01D_11</vt:lpwstr>
  </property>
</Properties>
</file>